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handoutMasterIdLst>
    <p:handoutMasterId r:id="rId36"/>
  </p:handoutMasterIdLst>
  <p:sldIdLst>
    <p:sldId id="310" r:id="rId2"/>
    <p:sldId id="338" r:id="rId3"/>
    <p:sldId id="368" r:id="rId4"/>
    <p:sldId id="359" r:id="rId5"/>
    <p:sldId id="311" r:id="rId6"/>
    <p:sldId id="339" r:id="rId7"/>
    <p:sldId id="340" r:id="rId8"/>
    <p:sldId id="341" r:id="rId9"/>
    <p:sldId id="351" r:id="rId10"/>
    <p:sldId id="343" r:id="rId11"/>
    <p:sldId id="344" r:id="rId12"/>
    <p:sldId id="317" r:id="rId13"/>
    <p:sldId id="345" r:id="rId14"/>
    <p:sldId id="355" r:id="rId15"/>
    <p:sldId id="356" r:id="rId16"/>
    <p:sldId id="357" r:id="rId17"/>
    <p:sldId id="358" r:id="rId18"/>
    <p:sldId id="346" r:id="rId19"/>
    <p:sldId id="347" r:id="rId20"/>
    <p:sldId id="348" r:id="rId21"/>
    <p:sldId id="349" r:id="rId22"/>
    <p:sldId id="369" r:id="rId23"/>
    <p:sldId id="352" r:id="rId24"/>
    <p:sldId id="353" r:id="rId25"/>
    <p:sldId id="360" r:id="rId26"/>
    <p:sldId id="361" r:id="rId27"/>
    <p:sldId id="367" r:id="rId28"/>
    <p:sldId id="363" r:id="rId29"/>
    <p:sldId id="362" r:id="rId30"/>
    <p:sldId id="364" r:id="rId31"/>
    <p:sldId id="366" r:id="rId32"/>
    <p:sldId id="365" r:id="rId33"/>
    <p:sldId id="275" r:id="rId34"/>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mn-ea"/>
        <a:cs typeface="+mn-cs"/>
      </a:defRPr>
    </a:lvl1pPr>
    <a:lvl2pPr marL="457200" algn="l" defTabSz="457200" rtl="0" fontAlgn="base">
      <a:spcBef>
        <a:spcPct val="0"/>
      </a:spcBef>
      <a:spcAft>
        <a:spcPct val="0"/>
      </a:spcAft>
      <a:defRPr kern="1200">
        <a:solidFill>
          <a:schemeClr val="tx1"/>
        </a:solidFill>
        <a:latin typeface="Arial" charset="0"/>
        <a:ea typeface="+mn-ea"/>
        <a:cs typeface="+mn-cs"/>
      </a:defRPr>
    </a:lvl2pPr>
    <a:lvl3pPr marL="914400" algn="l" defTabSz="457200" rtl="0" fontAlgn="base">
      <a:spcBef>
        <a:spcPct val="0"/>
      </a:spcBef>
      <a:spcAft>
        <a:spcPct val="0"/>
      </a:spcAft>
      <a:defRPr kern="1200">
        <a:solidFill>
          <a:schemeClr val="tx1"/>
        </a:solidFill>
        <a:latin typeface="Arial" charset="0"/>
        <a:ea typeface="+mn-ea"/>
        <a:cs typeface="+mn-cs"/>
      </a:defRPr>
    </a:lvl3pPr>
    <a:lvl4pPr marL="1371600" algn="l" defTabSz="457200" rtl="0" fontAlgn="base">
      <a:spcBef>
        <a:spcPct val="0"/>
      </a:spcBef>
      <a:spcAft>
        <a:spcPct val="0"/>
      </a:spcAft>
      <a:defRPr kern="1200">
        <a:solidFill>
          <a:schemeClr val="tx1"/>
        </a:solidFill>
        <a:latin typeface="Arial" charset="0"/>
        <a:ea typeface="+mn-ea"/>
        <a:cs typeface="+mn-cs"/>
      </a:defRPr>
    </a:lvl4pPr>
    <a:lvl5pPr marL="1828800" algn="l" defTabSz="457200"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a:srgbClr val="CBC7CE"/>
    <a:srgbClr val="C40331"/>
    <a:srgbClr val="CC9933"/>
    <a:srgbClr val="FDFDFD"/>
    <a:srgbClr val="5A8E17"/>
    <a:srgbClr val="78BF1F"/>
    <a:srgbClr val="F7F7F7"/>
    <a:srgbClr val="005C3E"/>
    <a:srgbClr val="3FAF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87" autoAdjust="0"/>
    <p:restoredTop sz="90956" autoAdjust="0"/>
  </p:normalViewPr>
  <p:slideViewPr>
    <p:cSldViewPr snapToGrid="0" snapToObjects="1">
      <p:cViewPr>
        <p:scale>
          <a:sx n="100" d="100"/>
          <a:sy n="100" d="100"/>
        </p:scale>
        <p:origin x="-1312" y="-184"/>
      </p:cViewPr>
      <p:guideLst>
        <p:guide orient="horz" pos="3676"/>
        <p:guide orient="horz" pos="1967"/>
        <p:guide orient="horz" pos="804"/>
        <p:guide pos="228"/>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85" d="100"/>
          <a:sy n="85" d="100"/>
        </p:scale>
        <p:origin x="-383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AA0172A-54F4-894E-A773-839DCFC1D5EE}" type="doc">
      <dgm:prSet loTypeId="urn:microsoft.com/office/officeart/2005/8/layout/hierarchy6" loCatId="hierarchy" qsTypeId="urn:microsoft.com/office/officeart/2005/8/quickstyle/simple2" qsCatId="simple" csTypeId="urn:microsoft.com/office/officeart/2005/8/colors/accent1_2" csCatId="accent1" phldr="1"/>
      <dgm:spPr/>
      <dgm:t>
        <a:bodyPr/>
        <a:lstStyle/>
        <a:p>
          <a:endParaRPr lang="en-US"/>
        </a:p>
      </dgm:t>
    </dgm:pt>
    <dgm:pt modelId="{9423B998-8869-FA4B-B3A7-BB13D2CF118D}">
      <dgm:prSet phldrT="[Text]"/>
      <dgm:spPr>
        <a:solidFill>
          <a:srgbClr val="CC9933"/>
        </a:solidFill>
      </dgm:spPr>
      <dgm:t>
        <a:bodyPr/>
        <a:lstStyle/>
        <a:p>
          <a:r>
            <a:rPr lang="en-US" dirty="0" err="1" smtClean="0"/>
            <a:t>Fastq</a:t>
          </a:r>
          <a:endParaRPr lang="en-US" dirty="0"/>
        </a:p>
      </dgm:t>
    </dgm:pt>
    <dgm:pt modelId="{D5A2EBCA-E949-D44F-A50B-CC4CEB0EECF3}" type="parTrans" cxnId="{9E2E7776-DDB9-CF4C-9B04-F6F2D8051E31}">
      <dgm:prSet/>
      <dgm:spPr>
        <a:ln>
          <a:solidFill>
            <a:srgbClr val="6C7472"/>
          </a:solidFill>
        </a:ln>
      </dgm:spPr>
      <dgm:t>
        <a:bodyPr/>
        <a:lstStyle/>
        <a:p>
          <a:endParaRPr lang="en-US"/>
        </a:p>
      </dgm:t>
    </dgm:pt>
    <dgm:pt modelId="{9BB08863-6CCE-2A42-9294-03B475CCD39D}" type="sibTrans" cxnId="{9E2E7776-DDB9-CF4C-9B04-F6F2D8051E31}">
      <dgm:prSet/>
      <dgm:spPr/>
      <dgm:t>
        <a:bodyPr/>
        <a:lstStyle/>
        <a:p>
          <a:endParaRPr lang="en-US"/>
        </a:p>
      </dgm:t>
    </dgm:pt>
    <dgm:pt modelId="{A9B5CCF0-9687-AB47-AB10-7FEE901E7986}">
      <dgm:prSet phldrT="[Text]"/>
      <dgm:spPr>
        <a:solidFill>
          <a:srgbClr val="CC9933"/>
        </a:solidFill>
      </dgm:spPr>
      <dgm:t>
        <a:bodyPr/>
        <a:lstStyle/>
        <a:p>
          <a:r>
            <a:rPr lang="en-US" dirty="0" smtClean="0"/>
            <a:t>Sub1</a:t>
          </a:r>
          <a:endParaRPr lang="en-US" dirty="0"/>
        </a:p>
      </dgm:t>
    </dgm:pt>
    <dgm:pt modelId="{1B68BAF1-279E-B143-B12D-7E21C43CBD5F}" type="parTrans" cxnId="{907FFCCA-E7C1-9C4A-9319-06275CDE2026}">
      <dgm:prSet/>
      <dgm:spPr>
        <a:ln>
          <a:solidFill>
            <a:srgbClr val="6C7472"/>
          </a:solidFill>
        </a:ln>
      </dgm:spPr>
      <dgm:t>
        <a:bodyPr/>
        <a:lstStyle/>
        <a:p>
          <a:endParaRPr lang="en-US"/>
        </a:p>
      </dgm:t>
    </dgm:pt>
    <dgm:pt modelId="{814F7EF5-29FF-2943-A04F-EA7AA84CFADA}" type="sibTrans" cxnId="{907FFCCA-E7C1-9C4A-9319-06275CDE2026}">
      <dgm:prSet/>
      <dgm:spPr/>
      <dgm:t>
        <a:bodyPr/>
        <a:lstStyle/>
        <a:p>
          <a:endParaRPr lang="en-US"/>
        </a:p>
      </dgm:t>
    </dgm:pt>
    <dgm:pt modelId="{EE16F543-4B2E-8C4C-AB67-165650EECB90}">
      <dgm:prSet phldrT="[Text]"/>
      <dgm:spPr>
        <a:solidFill>
          <a:srgbClr val="CC9933"/>
        </a:solidFill>
      </dgm:spPr>
      <dgm:t>
        <a:bodyPr/>
        <a:lstStyle/>
        <a:p>
          <a:r>
            <a:rPr lang="en-US" dirty="0" smtClean="0"/>
            <a:t>Sub2</a:t>
          </a:r>
          <a:endParaRPr lang="en-US" dirty="0"/>
        </a:p>
      </dgm:t>
    </dgm:pt>
    <dgm:pt modelId="{1291B77D-3029-E842-AF2F-021F17E69208}" type="parTrans" cxnId="{E9266F18-78FD-F940-9B6A-01EE88A53F4B}">
      <dgm:prSet/>
      <dgm:spPr>
        <a:ln>
          <a:solidFill>
            <a:srgbClr val="6C7472"/>
          </a:solidFill>
        </a:ln>
      </dgm:spPr>
      <dgm:t>
        <a:bodyPr/>
        <a:lstStyle/>
        <a:p>
          <a:endParaRPr lang="en-US"/>
        </a:p>
      </dgm:t>
    </dgm:pt>
    <dgm:pt modelId="{38229AF2-7932-B146-9006-5972649735AE}" type="sibTrans" cxnId="{E9266F18-78FD-F940-9B6A-01EE88A53F4B}">
      <dgm:prSet/>
      <dgm:spPr/>
      <dgm:t>
        <a:bodyPr/>
        <a:lstStyle/>
        <a:p>
          <a:endParaRPr lang="en-US"/>
        </a:p>
      </dgm:t>
    </dgm:pt>
    <dgm:pt modelId="{69C83303-6DCD-F846-B69E-193F55429A3E}">
      <dgm:prSet phldrT="[Text]"/>
      <dgm:spPr>
        <a:solidFill>
          <a:srgbClr val="CC9933"/>
        </a:solidFill>
      </dgm:spPr>
      <dgm:t>
        <a:bodyPr/>
        <a:lstStyle/>
        <a:p>
          <a:r>
            <a:rPr lang="en-US" dirty="0" smtClean="0"/>
            <a:t>Project</a:t>
          </a:r>
          <a:endParaRPr lang="en-US" dirty="0"/>
        </a:p>
      </dgm:t>
    </dgm:pt>
    <dgm:pt modelId="{09CF3605-CC5C-0D4D-9489-F82820BA54EC}" type="parTrans" cxnId="{F1EB4032-CC73-C44B-8A6F-FFCBFF256C4C}">
      <dgm:prSet/>
      <dgm:spPr/>
      <dgm:t>
        <a:bodyPr/>
        <a:lstStyle/>
        <a:p>
          <a:endParaRPr lang="en-US"/>
        </a:p>
      </dgm:t>
    </dgm:pt>
    <dgm:pt modelId="{7159CC77-6681-6647-A786-AB8C6785A51F}" type="sibTrans" cxnId="{F1EB4032-CC73-C44B-8A6F-FFCBFF256C4C}">
      <dgm:prSet/>
      <dgm:spPr/>
      <dgm:t>
        <a:bodyPr/>
        <a:lstStyle/>
        <a:p>
          <a:endParaRPr lang="en-US"/>
        </a:p>
      </dgm:t>
    </dgm:pt>
    <dgm:pt modelId="{F59A1B07-23AB-4A45-8FDC-2F0AED06A458}">
      <dgm:prSet phldrT="[Text]"/>
      <dgm:spPr>
        <a:solidFill>
          <a:srgbClr val="CC9933"/>
        </a:solidFill>
      </dgm:spPr>
      <dgm:t>
        <a:bodyPr/>
        <a:lstStyle/>
        <a:p>
          <a:r>
            <a:rPr lang="en-US" dirty="0" err="1" smtClean="0"/>
            <a:t>config</a:t>
          </a:r>
          <a:endParaRPr lang="en-US" dirty="0"/>
        </a:p>
      </dgm:t>
    </dgm:pt>
    <dgm:pt modelId="{AF394115-FB15-B243-BE21-7F9E31D3642A}" type="parTrans" cxnId="{DC97108C-ECF4-FF4D-946A-E9A49E6B9A6D}">
      <dgm:prSet/>
      <dgm:spPr>
        <a:ln>
          <a:solidFill>
            <a:srgbClr val="6C7472"/>
          </a:solidFill>
        </a:ln>
      </dgm:spPr>
      <dgm:t>
        <a:bodyPr/>
        <a:lstStyle/>
        <a:p>
          <a:endParaRPr lang="en-US"/>
        </a:p>
      </dgm:t>
    </dgm:pt>
    <dgm:pt modelId="{BB390F01-69DC-7B4D-9E48-391353818C93}" type="sibTrans" cxnId="{DC97108C-ECF4-FF4D-946A-E9A49E6B9A6D}">
      <dgm:prSet/>
      <dgm:spPr/>
      <dgm:t>
        <a:bodyPr/>
        <a:lstStyle/>
        <a:p>
          <a:endParaRPr lang="en-US"/>
        </a:p>
      </dgm:t>
    </dgm:pt>
    <dgm:pt modelId="{322CD2FD-F963-2F40-BE58-471980735143}" type="pres">
      <dgm:prSet presAssocID="{AAA0172A-54F4-894E-A773-839DCFC1D5EE}" presName="mainComposite" presStyleCnt="0">
        <dgm:presLayoutVars>
          <dgm:chPref val="1"/>
          <dgm:dir/>
          <dgm:animOne val="branch"/>
          <dgm:animLvl val="lvl"/>
          <dgm:resizeHandles val="exact"/>
        </dgm:presLayoutVars>
      </dgm:prSet>
      <dgm:spPr/>
      <dgm:t>
        <a:bodyPr/>
        <a:lstStyle/>
        <a:p>
          <a:endParaRPr lang="en-US"/>
        </a:p>
      </dgm:t>
    </dgm:pt>
    <dgm:pt modelId="{921D0272-ED52-4D43-ADAD-34D14C2E0FAE}" type="pres">
      <dgm:prSet presAssocID="{AAA0172A-54F4-894E-A773-839DCFC1D5EE}" presName="hierFlow" presStyleCnt="0"/>
      <dgm:spPr/>
      <dgm:t>
        <a:bodyPr/>
        <a:lstStyle/>
        <a:p>
          <a:endParaRPr lang="en-US"/>
        </a:p>
      </dgm:t>
    </dgm:pt>
    <dgm:pt modelId="{70E29CB5-0FAE-6B45-BC36-7683AA0D6EB2}" type="pres">
      <dgm:prSet presAssocID="{AAA0172A-54F4-894E-A773-839DCFC1D5EE}" presName="hierChild1" presStyleCnt="0">
        <dgm:presLayoutVars>
          <dgm:chPref val="1"/>
          <dgm:animOne val="branch"/>
          <dgm:animLvl val="lvl"/>
        </dgm:presLayoutVars>
      </dgm:prSet>
      <dgm:spPr/>
      <dgm:t>
        <a:bodyPr/>
        <a:lstStyle/>
        <a:p>
          <a:endParaRPr lang="en-US"/>
        </a:p>
      </dgm:t>
    </dgm:pt>
    <dgm:pt modelId="{59C1EC0D-FB44-FA4C-B2FE-6826732F9CDC}" type="pres">
      <dgm:prSet presAssocID="{69C83303-6DCD-F846-B69E-193F55429A3E}" presName="Name14" presStyleCnt="0"/>
      <dgm:spPr/>
      <dgm:t>
        <a:bodyPr/>
        <a:lstStyle/>
        <a:p>
          <a:endParaRPr lang="en-US"/>
        </a:p>
      </dgm:t>
    </dgm:pt>
    <dgm:pt modelId="{65E9A41B-9EB9-9E4B-B63C-30F87DC956DD}" type="pres">
      <dgm:prSet presAssocID="{69C83303-6DCD-F846-B69E-193F55429A3E}" presName="level1Shape" presStyleLbl="node0" presStyleIdx="0" presStyleCnt="1">
        <dgm:presLayoutVars>
          <dgm:chPref val="3"/>
        </dgm:presLayoutVars>
      </dgm:prSet>
      <dgm:spPr/>
      <dgm:t>
        <a:bodyPr/>
        <a:lstStyle/>
        <a:p>
          <a:endParaRPr lang="en-US"/>
        </a:p>
      </dgm:t>
    </dgm:pt>
    <dgm:pt modelId="{58C61188-23EF-E04A-A9E8-EB4078A3DEBD}" type="pres">
      <dgm:prSet presAssocID="{69C83303-6DCD-F846-B69E-193F55429A3E}" presName="hierChild2" presStyleCnt="0"/>
      <dgm:spPr/>
      <dgm:t>
        <a:bodyPr/>
        <a:lstStyle/>
        <a:p>
          <a:endParaRPr lang="en-US"/>
        </a:p>
      </dgm:t>
    </dgm:pt>
    <dgm:pt modelId="{E9065822-322A-8945-9C50-4A0678B2FF45}" type="pres">
      <dgm:prSet presAssocID="{D5A2EBCA-E949-D44F-A50B-CC4CEB0EECF3}" presName="Name19" presStyleLbl="parChTrans1D2" presStyleIdx="0" presStyleCnt="2"/>
      <dgm:spPr/>
      <dgm:t>
        <a:bodyPr/>
        <a:lstStyle/>
        <a:p>
          <a:endParaRPr lang="en-US"/>
        </a:p>
      </dgm:t>
    </dgm:pt>
    <dgm:pt modelId="{4228BEB3-CB98-CD4A-9211-C6F473AA1381}" type="pres">
      <dgm:prSet presAssocID="{9423B998-8869-FA4B-B3A7-BB13D2CF118D}" presName="Name21" presStyleCnt="0"/>
      <dgm:spPr/>
      <dgm:t>
        <a:bodyPr/>
        <a:lstStyle/>
        <a:p>
          <a:endParaRPr lang="en-US"/>
        </a:p>
      </dgm:t>
    </dgm:pt>
    <dgm:pt modelId="{58E4ABFE-4F4F-9A41-AEF1-930C8C416A1C}" type="pres">
      <dgm:prSet presAssocID="{9423B998-8869-FA4B-B3A7-BB13D2CF118D}" presName="level2Shape" presStyleLbl="node2" presStyleIdx="0" presStyleCnt="2"/>
      <dgm:spPr/>
      <dgm:t>
        <a:bodyPr/>
        <a:lstStyle/>
        <a:p>
          <a:endParaRPr lang="en-US"/>
        </a:p>
      </dgm:t>
    </dgm:pt>
    <dgm:pt modelId="{803A78F2-135A-5F43-89E4-C93BBFA082CC}" type="pres">
      <dgm:prSet presAssocID="{9423B998-8869-FA4B-B3A7-BB13D2CF118D}" presName="hierChild3" presStyleCnt="0"/>
      <dgm:spPr/>
      <dgm:t>
        <a:bodyPr/>
        <a:lstStyle/>
        <a:p>
          <a:endParaRPr lang="en-US"/>
        </a:p>
      </dgm:t>
    </dgm:pt>
    <dgm:pt modelId="{3BD83535-B9EB-FC47-A36C-F1594F31492F}" type="pres">
      <dgm:prSet presAssocID="{1B68BAF1-279E-B143-B12D-7E21C43CBD5F}" presName="Name19" presStyleLbl="parChTrans1D3" presStyleIdx="0" presStyleCnt="2"/>
      <dgm:spPr/>
      <dgm:t>
        <a:bodyPr/>
        <a:lstStyle/>
        <a:p>
          <a:endParaRPr lang="en-US"/>
        </a:p>
      </dgm:t>
    </dgm:pt>
    <dgm:pt modelId="{74ABB573-F643-AB43-AF96-89975DA695CA}" type="pres">
      <dgm:prSet presAssocID="{A9B5CCF0-9687-AB47-AB10-7FEE901E7986}" presName="Name21" presStyleCnt="0"/>
      <dgm:spPr/>
      <dgm:t>
        <a:bodyPr/>
        <a:lstStyle/>
        <a:p>
          <a:endParaRPr lang="en-US"/>
        </a:p>
      </dgm:t>
    </dgm:pt>
    <dgm:pt modelId="{9007E3CD-F1F2-0D49-81D2-19E15A1D5C91}" type="pres">
      <dgm:prSet presAssocID="{A9B5CCF0-9687-AB47-AB10-7FEE901E7986}" presName="level2Shape" presStyleLbl="node3" presStyleIdx="0" presStyleCnt="2"/>
      <dgm:spPr/>
      <dgm:t>
        <a:bodyPr/>
        <a:lstStyle/>
        <a:p>
          <a:endParaRPr lang="en-US"/>
        </a:p>
      </dgm:t>
    </dgm:pt>
    <dgm:pt modelId="{1DD44F49-08EE-0E41-B6FB-5716A36C50A7}" type="pres">
      <dgm:prSet presAssocID="{A9B5CCF0-9687-AB47-AB10-7FEE901E7986}" presName="hierChild3" presStyleCnt="0"/>
      <dgm:spPr/>
      <dgm:t>
        <a:bodyPr/>
        <a:lstStyle/>
        <a:p>
          <a:endParaRPr lang="en-US"/>
        </a:p>
      </dgm:t>
    </dgm:pt>
    <dgm:pt modelId="{F5B9971F-12DF-1B4B-9C5A-32C57B593257}" type="pres">
      <dgm:prSet presAssocID="{1291B77D-3029-E842-AF2F-021F17E69208}" presName="Name19" presStyleLbl="parChTrans1D3" presStyleIdx="1" presStyleCnt="2"/>
      <dgm:spPr/>
      <dgm:t>
        <a:bodyPr/>
        <a:lstStyle/>
        <a:p>
          <a:endParaRPr lang="en-US"/>
        </a:p>
      </dgm:t>
    </dgm:pt>
    <dgm:pt modelId="{3D59E530-DF9F-2741-8D79-DE2F80057BF9}" type="pres">
      <dgm:prSet presAssocID="{EE16F543-4B2E-8C4C-AB67-165650EECB90}" presName="Name21" presStyleCnt="0"/>
      <dgm:spPr/>
      <dgm:t>
        <a:bodyPr/>
        <a:lstStyle/>
        <a:p>
          <a:endParaRPr lang="en-US"/>
        </a:p>
      </dgm:t>
    </dgm:pt>
    <dgm:pt modelId="{67952789-CB62-634E-8998-22A08FF6B41A}" type="pres">
      <dgm:prSet presAssocID="{EE16F543-4B2E-8C4C-AB67-165650EECB90}" presName="level2Shape" presStyleLbl="node3" presStyleIdx="1" presStyleCnt="2"/>
      <dgm:spPr/>
      <dgm:t>
        <a:bodyPr/>
        <a:lstStyle/>
        <a:p>
          <a:endParaRPr lang="en-US"/>
        </a:p>
      </dgm:t>
    </dgm:pt>
    <dgm:pt modelId="{0C07508B-8CFD-CA4B-BFFA-97742C93F2A6}" type="pres">
      <dgm:prSet presAssocID="{EE16F543-4B2E-8C4C-AB67-165650EECB90}" presName="hierChild3" presStyleCnt="0"/>
      <dgm:spPr/>
      <dgm:t>
        <a:bodyPr/>
        <a:lstStyle/>
        <a:p>
          <a:endParaRPr lang="en-US"/>
        </a:p>
      </dgm:t>
    </dgm:pt>
    <dgm:pt modelId="{D98AEC46-B909-BC4A-B67F-398E6ED8D9CB}" type="pres">
      <dgm:prSet presAssocID="{AF394115-FB15-B243-BE21-7F9E31D3642A}" presName="Name19" presStyleLbl="parChTrans1D2" presStyleIdx="1" presStyleCnt="2"/>
      <dgm:spPr/>
      <dgm:t>
        <a:bodyPr/>
        <a:lstStyle/>
        <a:p>
          <a:endParaRPr lang="en-US"/>
        </a:p>
      </dgm:t>
    </dgm:pt>
    <dgm:pt modelId="{C113A39C-C1D4-3747-9B45-3EFCC33E2457}" type="pres">
      <dgm:prSet presAssocID="{F59A1B07-23AB-4A45-8FDC-2F0AED06A458}" presName="Name21" presStyleCnt="0"/>
      <dgm:spPr/>
    </dgm:pt>
    <dgm:pt modelId="{84E6A29B-4938-6C43-A6AD-C0E57457B374}" type="pres">
      <dgm:prSet presAssocID="{F59A1B07-23AB-4A45-8FDC-2F0AED06A458}" presName="level2Shape" presStyleLbl="node2" presStyleIdx="1" presStyleCnt="2"/>
      <dgm:spPr/>
      <dgm:t>
        <a:bodyPr/>
        <a:lstStyle/>
        <a:p>
          <a:endParaRPr lang="en-US"/>
        </a:p>
      </dgm:t>
    </dgm:pt>
    <dgm:pt modelId="{1382709E-6707-7148-A983-B628991D769C}" type="pres">
      <dgm:prSet presAssocID="{F59A1B07-23AB-4A45-8FDC-2F0AED06A458}" presName="hierChild3" presStyleCnt="0"/>
      <dgm:spPr/>
    </dgm:pt>
    <dgm:pt modelId="{8ECFD789-996C-654B-A059-DC635A2BE3E3}" type="pres">
      <dgm:prSet presAssocID="{AAA0172A-54F4-894E-A773-839DCFC1D5EE}" presName="bgShapesFlow" presStyleCnt="0"/>
      <dgm:spPr/>
      <dgm:t>
        <a:bodyPr/>
        <a:lstStyle/>
        <a:p>
          <a:endParaRPr lang="en-US"/>
        </a:p>
      </dgm:t>
    </dgm:pt>
  </dgm:ptLst>
  <dgm:cxnLst>
    <dgm:cxn modelId="{907FFCCA-E7C1-9C4A-9319-06275CDE2026}" srcId="{9423B998-8869-FA4B-B3A7-BB13D2CF118D}" destId="{A9B5CCF0-9687-AB47-AB10-7FEE901E7986}" srcOrd="0" destOrd="0" parTransId="{1B68BAF1-279E-B143-B12D-7E21C43CBD5F}" sibTransId="{814F7EF5-29FF-2943-A04F-EA7AA84CFADA}"/>
    <dgm:cxn modelId="{0206F02D-3F23-6A42-AC5C-526E33FDD739}" type="presOf" srcId="{1291B77D-3029-E842-AF2F-021F17E69208}" destId="{F5B9971F-12DF-1B4B-9C5A-32C57B593257}" srcOrd="0" destOrd="0" presId="urn:microsoft.com/office/officeart/2005/8/layout/hierarchy6"/>
    <dgm:cxn modelId="{9E2E7776-DDB9-CF4C-9B04-F6F2D8051E31}" srcId="{69C83303-6DCD-F846-B69E-193F55429A3E}" destId="{9423B998-8869-FA4B-B3A7-BB13D2CF118D}" srcOrd="0" destOrd="0" parTransId="{D5A2EBCA-E949-D44F-A50B-CC4CEB0EECF3}" sibTransId="{9BB08863-6CCE-2A42-9294-03B475CCD39D}"/>
    <dgm:cxn modelId="{2F3825E6-D75F-3545-9FAF-8B63026E53D4}" type="presOf" srcId="{D5A2EBCA-E949-D44F-A50B-CC4CEB0EECF3}" destId="{E9065822-322A-8945-9C50-4A0678B2FF45}" srcOrd="0" destOrd="0" presId="urn:microsoft.com/office/officeart/2005/8/layout/hierarchy6"/>
    <dgm:cxn modelId="{F1EB4032-CC73-C44B-8A6F-FFCBFF256C4C}" srcId="{AAA0172A-54F4-894E-A773-839DCFC1D5EE}" destId="{69C83303-6DCD-F846-B69E-193F55429A3E}" srcOrd="0" destOrd="0" parTransId="{09CF3605-CC5C-0D4D-9489-F82820BA54EC}" sibTransId="{7159CC77-6681-6647-A786-AB8C6785A51F}"/>
    <dgm:cxn modelId="{331FA1E5-20F9-B64D-982F-5225637150C7}" type="presOf" srcId="{F59A1B07-23AB-4A45-8FDC-2F0AED06A458}" destId="{84E6A29B-4938-6C43-A6AD-C0E57457B374}" srcOrd="0" destOrd="0" presId="urn:microsoft.com/office/officeart/2005/8/layout/hierarchy6"/>
    <dgm:cxn modelId="{67DE154A-8A5A-984A-A658-3438F36F7CBE}" type="presOf" srcId="{69C83303-6DCD-F846-B69E-193F55429A3E}" destId="{65E9A41B-9EB9-9E4B-B63C-30F87DC956DD}" srcOrd="0" destOrd="0" presId="urn:microsoft.com/office/officeart/2005/8/layout/hierarchy6"/>
    <dgm:cxn modelId="{66DB4EC3-C5B6-5848-992B-FD6515B6B7B1}" type="presOf" srcId="{EE16F543-4B2E-8C4C-AB67-165650EECB90}" destId="{67952789-CB62-634E-8998-22A08FF6B41A}" srcOrd="0" destOrd="0" presId="urn:microsoft.com/office/officeart/2005/8/layout/hierarchy6"/>
    <dgm:cxn modelId="{89291C93-D795-D447-9A49-CDBA1A5A7DE6}" type="presOf" srcId="{9423B998-8869-FA4B-B3A7-BB13D2CF118D}" destId="{58E4ABFE-4F4F-9A41-AEF1-930C8C416A1C}" srcOrd="0" destOrd="0" presId="urn:microsoft.com/office/officeart/2005/8/layout/hierarchy6"/>
    <dgm:cxn modelId="{517EE136-75CC-CC4F-BBC5-DB6973A160F3}" type="presOf" srcId="{AF394115-FB15-B243-BE21-7F9E31D3642A}" destId="{D98AEC46-B909-BC4A-B67F-398E6ED8D9CB}" srcOrd="0" destOrd="0" presId="urn:microsoft.com/office/officeart/2005/8/layout/hierarchy6"/>
    <dgm:cxn modelId="{E9266F18-78FD-F940-9B6A-01EE88A53F4B}" srcId="{9423B998-8869-FA4B-B3A7-BB13D2CF118D}" destId="{EE16F543-4B2E-8C4C-AB67-165650EECB90}" srcOrd="1" destOrd="0" parTransId="{1291B77D-3029-E842-AF2F-021F17E69208}" sibTransId="{38229AF2-7932-B146-9006-5972649735AE}"/>
    <dgm:cxn modelId="{4C7E5C0D-577D-DC4D-83DA-D8DFFD43E00E}" type="presOf" srcId="{AAA0172A-54F4-894E-A773-839DCFC1D5EE}" destId="{322CD2FD-F963-2F40-BE58-471980735143}" srcOrd="0" destOrd="0" presId="urn:microsoft.com/office/officeart/2005/8/layout/hierarchy6"/>
    <dgm:cxn modelId="{DC97108C-ECF4-FF4D-946A-E9A49E6B9A6D}" srcId="{69C83303-6DCD-F846-B69E-193F55429A3E}" destId="{F59A1B07-23AB-4A45-8FDC-2F0AED06A458}" srcOrd="1" destOrd="0" parTransId="{AF394115-FB15-B243-BE21-7F9E31D3642A}" sibTransId="{BB390F01-69DC-7B4D-9E48-391353818C93}"/>
    <dgm:cxn modelId="{50A98050-2DEE-2242-9DB7-DF439C4E3590}" type="presOf" srcId="{1B68BAF1-279E-B143-B12D-7E21C43CBD5F}" destId="{3BD83535-B9EB-FC47-A36C-F1594F31492F}" srcOrd="0" destOrd="0" presId="urn:microsoft.com/office/officeart/2005/8/layout/hierarchy6"/>
    <dgm:cxn modelId="{BEF7F670-A245-F948-9CB5-5D0D9C775534}" type="presOf" srcId="{A9B5CCF0-9687-AB47-AB10-7FEE901E7986}" destId="{9007E3CD-F1F2-0D49-81D2-19E15A1D5C91}" srcOrd="0" destOrd="0" presId="urn:microsoft.com/office/officeart/2005/8/layout/hierarchy6"/>
    <dgm:cxn modelId="{049BCE89-AEC7-E446-8169-E68B94A58D47}" type="presParOf" srcId="{322CD2FD-F963-2F40-BE58-471980735143}" destId="{921D0272-ED52-4D43-ADAD-34D14C2E0FAE}" srcOrd="0" destOrd="0" presId="urn:microsoft.com/office/officeart/2005/8/layout/hierarchy6"/>
    <dgm:cxn modelId="{5E458B1A-0F7F-E047-BB6A-BFC834B4A9E0}" type="presParOf" srcId="{921D0272-ED52-4D43-ADAD-34D14C2E0FAE}" destId="{70E29CB5-0FAE-6B45-BC36-7683AA0D6EB2}" srcOrd="0" destOrd="0" presId="urn:microsoft.com/office/officeart/2005/8/layout/hierarchy6"/>
    <dgm:cxn modelId="{3607E63F-714E-9546-AF49-C56C512BD9B3}" type="presParOf" srcId="{70E29CB5-0FAE-6B45-BC36-7683AA0D6EB2}" destId="{59C1EC0D-FB44-FA4C-B2FE-6826732F9CDC}" srcOrd="0" destOrd="0" presId="urn:microsoft.com/office/officeart/2005/8/layout/hierarchy6"/>
    <dgm:cxn modelId="{B272FF01-379B-2248-B617-0B42D584FFC4}" type="presParOf" srcId="{59C1EC0D-FB44-FA4C-B2FE-6826732F9CDC}" destId="{65E9A41B-9EB9-9E4B-B63C-30F87DC956DD}" srcOrd="0" destOrd="0" presId="urn:microsoft.com/office/officeart/2005/8/layout/hierarchy6"/>
    <dgm:cxn modelId="{67064FD9-5C58-484B-BFA2-D0E7DB585B0F}" type="presParOf" srcId="{59C1EC0D-FB44-FA4C-B2FE-6826732F9CDC}" destId="{58C61188-23EF-E04A-A9E8-EB4078A3DEBD}" srcOrd="1" destOrd="0" presId="urn:microsoft.com/office/officeart/2005/8/layout/hierarchy6"/>
    <dgm:cxn modelId="{2E9FCC58-BECE-8140-B5EE-07903F6C9DCC}" type="presParOf" srcId="{58C61188-23EF-E04A-A9E8-EB4078A3DEBD}" destId="{E9065822-322A-8945-9C50-4A0678B2FF45}" srcOrd="0" destOrd="0" presId="urn:microsoft.com/office/officeart/2005/8/layout/hierarchy6"/>
    <dgm:cxn modelId="{780DEC1B-1DB1-2242-95C1-B9348E3E1E3F}" type="presParOf" srcId="{58C61188-23EF-E04A-A9E8-EB4078A3DEBD}" destId="{4228BEB3-CB98-CD4A-9211-C6F473AA1381}" srcOrd="1" destOrd="0" presId="urn:microsoft.com/office/officeart/2005/8/layout/hierarchy6"/>
    <dgm:cxn modelId="{C524B48B-B320-104C-BB06-DB0AE4BFCE74}" type="presParOf" srcId="{4228BEB3-CB98-CD4A-9211-C6F473AA1381}" destId="{58E4ABFE-4F4F-9A41-AEF1-930C8C416A1C}" srcOrd="0" destOrd="0" presId="urn:microsoft.com/office/officeart/2005/8/layout/hierarchy6"/>
    <dgm:cxn modelId="{83DC20F3-5046-4D49-B2FB-8E43FCEAA7E6}" type="presParOf" srcId="{4228BEB3-CB98-CD4A-9211-C6F473AA1381}" destId="{803A78F2-135A-5F43-89E4-C93BBFA082CC}" srcOrd="1" destOrd="0" presId="urn:microsoft.com/office/officeart/2005/8/layout/hierarchy6"/>
    <dgm:cxn modelId="{4FE5C1EB-AF00-9A44-ACDD-A520AE0F62C3}" type="presParOf" srcId="{803A78F2-135A-5F43-89E4-C93BBFA082CC}" destId="{3BD83535-B9EB-FC47-A36C-F1594F31492F}" srcOrd="0" destOrd="0" presId="urn:microsoft.com/office/officeart/2005/8/layout/hierarchy6"/>
    <dgm:cxn modelId="{B5494FCF-2309-F942-8FAE-7466E8AD2D68}" type="presParOf" srcId="{803A78F2-135A-5F43-89E4-C93BBFA082CC}" destId="{74ABB573-F643-AB43-AF96-89975DA695CA}" srcOrd="1" destOrd="0" presId="urn:microsoft.com/office/officeart/2005/8/layout/hierarchy6"/>
    <dgm:cxn modelId="{177C5929-5FD1-3D4E-A7B1-177105D6BE69}" type="presParOf" srcId="{74ABB573-F643-AB43-AF96-89975DA695CA}" destId="{9007E3CD-F1F2-0D49-81D2-19E15A1D5C91}" srcOrd="0" destOrd="0" presId="urn:microsoft.com/office/officeart/2005/8/layout/hierarchy6"/>
    <dgm:cxn modelId="{82A17DFA-211C-BA45-925D-F84238368CDD}" type="presParOf" srcId="{74ABB573-F643-AB43-AF96-89975DA695CA}" destId="{1DD44F49-08EE-0E41-B6FB-5716A36C50A7}" srcOrd="1" destOrd="0" presId="urn:microsoft.com/office/officeart/2005/8/layout/hierarchy6"/>
    <dgm:cxn modelId="{F18983ED-FA75-964C-A826-9C9D0A9C53BE}" type="presParOf" srcId="{803A78F2-135A-5F43-89E4-C93BBFA082CC}" destId="{F5B9971F-12DF-1B4B-9C5A-32C57B593257}" srcOrd="2" destOrd="0" presId="urn:microsoft.com/office/officeart/2005/8/layout/hierarchy6"/>
    <dgm:cxn modelId="{E7CCA6C2-2CE1-434D-AADC-814ECC685621}" type="presParOf" srcId="{803A78F2-135A-5F43-89E4-C93BBFA082CC}" destId="{3D59E530-DF9F-2741-8D79-DE2F80057BF9}" srcOrd="3" destOrd="0" presId="urn:microsoft.com/office/officeart/2005/8/layout/hierarchy6"/>
    <dgm:cxn modelId="{FECA9817-F628-174E-A534-7432FCAF3F6F}" type="presParOf" srcId="{3D59E530-DF9F-2741-8D79-DE2F80057BF9}" destId="{67952789-CB62-634E-8998-22A08FF6B41A}" srcOrd="0" destOrd="0" presId="urn:microsoft.com/office/officeart/2005/8/layout/hierarchy6"/>
    <dgm:cxn modelId="{B0677B04-9D94-C547-B7BF-6C645D599821}" type="presParOf" srcId="{3D59E530-DF9F-2741-8D79-DE2F80057BF9}" destId="{0C07508B-8CFD-CA4B-BFFA-97742C93F2A6}" srcOrd="1" destOrd="0" presId="urn:microsoft.com/office/officeart/2005/8/layout/hierarchy6"/>
    <dgm:cxn modelId="{5747B09E-CEB9-1C49-9CCB-E8DE744AEC40}" type="presParOf" srcId="{58C61188-23EF-E04A-A9E8-EB4078A3DEBD}" destId="{D98AEC46-B909-BC4A-B67F-398E6ED8D9CB}" srcOrd="2" destOrd="0" presId="urn:microsoft.com/office/officeart/2005/8/layout/hierarchy6"/>
    <dgm:cxn modelId="{3EFF895B-1E71-1540-911B-2119949248AA}" type="presParOf" srcId="{58C61188-23EF-E04A-A9E8-EB4078A3DEBD}" destId="{C113A39C-C1D4-3747-9B45-3EFCC33E2457}" srcOrd="3" destOrd="0" presId="urn:microsoft.com/office/officeart/2005/8/layout/hierarchy6"/>
    <dgm:cxn modelId="{B8A8FC99-8FA5-7F41-9474-2F2BF2A926E5}" type="presParOf" srcId="{C113A39C-C1D4-3747-9B45-3EFCC33E2457}" destId="{84E6A29B-4938-6C43-A6AD-C0E57457B374}" srcOrd="0" destOrd="0" presId="urn:microsoft.com/office/officeart/2005/8/layout/hierarchy6"/>
    <dgm:cxn modelId="{AEF63F55-D422-624D-B9D4-14E235ABF94D}" type="presParOf" srcId="{C113A39C-C1D4-3747-9B45-3EFCC33E2457}" destId="{1382709E-6707-7148-A983-B628991D769C}" srcOrd="1" destOrd="0" presId="urn:microsoft.com/office/officeart/2005/8/layout/hierarchy6"/>
    <dgm:cxn modelId="{8AD7D745-CC1C-2840-A7AB-55AD702F8601}" type="presParOf" srcId="{322CD2FD-F963-2F40-BE58-471980735143}" destId="{8ECFD789-996C-654B-A059-DC635A2BE3E3}"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AA0172A-54F4-894E-A773-839DCFC1D5EE}" type="doc">
      <dgm:prSet loTypeId="urn:microsoft.com/office/officeart/2005/8/layout/hierarchy6" loCatId="hierarchy" qsTypeId="urn:microsoft.com/office/officeart/2005/8/quickstyle/simple2" qsCatId="simple" csTypeId="urn:microsoft.com/office/officeart/2005/8/colors/accent1_2" csCatId="accent1" phldr="1"/>
      <dgm:spPr/>
      <dgm:t>
        <a:bodyPr/>
        <a:lstStyle/>
        <a:p>
          <a:endParaRPr lang="en-US"/>
        </a:p>
      </dgm:t>
    </dgm:pt>
    <dgm:pt modelId="{9423B998-8869-FA4B-B3A7-BB13D2CF118D}">
      <dgm:prSet phldrT="[Text]"/>
      <dgm:spPr>
        <a:solidFill>
          <a:srgbClr val="CC9933"/>
        </a:solidFill>
      </dgm:spPr>
      <dgm:t>
        <a:bodyPr/>
        <a:lstStyle/>
        <a:p>
          <a:r>
            <a:rPr lang="en-US" dirty="0" err="1" smtClean="0"/>
            <a:t>Fastq</a:t>
          </a:r>
          <a:endParaRPr lang="en-US" dirty="0"/>
        </a:p>
      </dgm:t>
    </dgm:pt>
    <dgm:pt modelId="{D5A2EBCA-E949-D44F-A50B-CC4CEB0EECF3}" type="parTrans" cxnId="{9E2E7776-DDB9-CF4C-9B04-F6F2D8051E31}">
      <dgm:prSet/>
      <dgm:spPr>
        <a:ln>
          <a:solidFill>
            <a:srgbClr val="6C7472"/>
          </a:solidFill>
        </a:ln>
      </dgm:spPr>
      <dgm:t>
        <a:bodyPr/>
        <a:lstStyle/>
        <a:p>
          <a:endParaRPr lang="en-US"/>
        </a:p>
      </dgm:t>
    </dgm:pt>
    <dgm:pt modelId="{9BB08863-6CCE-2A42-9294-03B475CCD39D}" type="sibTrans" cxnId="{9E2E7776-DDB9-CF4C-9B04-F6F2D8051E31}">
      <dgm:prSet/>
      <dgm:spPr/>
      <dgm:t>
        <a:bodyPr/>
        <a:lstStyle/>
        <a:p>
          <a:endParaRPr lang="en-US"/>
        </a:p>
      </dgm:t>
    </dgm:pt>
    <dgm:pt modelId="{A9B5CCF0-9687-AB47-AB10-7FEE901E7986}">
      <dgm:prSet phldrT="[Text]"/>
      <dgm:spPr>
        <a:solidFill>
          <a:srgbClr val="CC9933"/>
        </a:solidFill>
      </dgm:spPr>
      <dgm:t>
        <a:bodyPr/>
        <a:lstStyle/>
        <a:p>
          <a:r>
            <a:rPr lang="en-US" dirty="0" smtClean="0"/>
            <a:t>Sub1</a:t>
          </a:r>
          <a:endParaRPr lang="en-US" dirty="0"/>
        </a:p>
      </dgm:t>
    </dgm:pt>
    <dgm:pt modelId="{1B68BAF1-279E-B143-B12D-7E21C43CBD5F}" type="parTrans" cxnId="{907FFCCA-E7C1-9C4A-9319-06275CDE2026}">
      <dgm:prSet/>
      <dgm:spPr>
        <a:ln>
          <a:solidFill>
            <a:srgbClr val="6C7472"/>
          </a:solidFill>
        </a:ln>
      </dgm:spPr>
      <dgm:t>
        <a:bodyPr/>
        <a:lstStyle/>
        <a:p>
          <a:endParaRPr lang="en-US"/>
        </a:p>
      </dgm:t>
    </dgm:pt>
    <dgm:pt modelId="{814F7EF5-29FF-2943-A04F-EA7AA84CFADA}" type="sibTrans" cxnId="{907FFCCA-E7C1-9C4A-9319-06275CDE2026}">
      <dgm:prSet/>
      <dgm:spPr/>
      <dgm:t>
        <a:bodyPr/>
        <a:lstStyle/>
        <a:p>
          <a:endParaRPr lang="en-US"/>
        </a:p>
      </dgm:t>
    </dgm:pt>
    <dgm:pt modelId="{EE16F543-4B2E-8C4C-AB67-165650EECB90}">
      <dgm:prSet phldrT="[Text]"/>
      <dgm:spPr>
        <a:solidFill>
          <a:srgbClr val="CC9933"/>
        </a:solidFill>
      </dgm:spPr>
      <dgm:t>
        <a:bodyPr/>
        <a:lstStyle/>
        <a:p>
          <a:r>
            <a:rPr lang="en-US" dirty="0" smtClean="0"/>
            <a:t>Sub2</a:t>
          </a:r>
          <a:endParaRPr lang="en-US" dirty="0"/>
        </a:p>
      </dgm:t>
    </dgm:pt>
    <dgm:pt modelId="{1291B77D-3029-E842-AF2F-021F17E69208}" type="parTrans" cxnId="{E9266F18-78FD-F940-9B6A-01EE88A53F4B}">
      <dgm:prSet/>
      <dgm:spPr>
        <a:ln>
          <a:solidFill>
            <a:srgbClr val="6C7472"/>
          </a:solidFill>
        </a:ln>
      </dgm:spPr>
      <dgm:t>
        <a:bodyPr/>
        <a:lstStyle/>
        <a:p>
          <a:endParaRPr lang="en-US"/>
        </a:p>
      </dgm:t>
    </dgm:pt>
    <dgm:pt modelId="{38229AF2-7932-B146-9006-5972649735AE}" type="sibTrans" cxnId="{E9266F18-78FD-F940-9B6A-01EE88A53F4B}">
      <dgm:prSet/>
      <dgm:spPr/>
      <dgm:t>
        <a:bodyPr/>
        <a:lstStyle/>
        <a:p>
          <a:endParaRPr lang="en-US"/>
        </a:p>
      </dgm:t>
    </dgm:pt>
    <dgm:pt modelId="{A10EEC3A-5737-9542-8AA7-7EF39421F4C8}">
      <dgm:prSet phldrT="[Text]"/>
      <dgm:spPr>
        <a:solidFill>
          <a:srgbClr val="FF6600"/>
        </a:solidFill>
      </dgm:spPr>
      <dgm:t>
        <a:bodyPr/>
        <a:lstStyle/>
        <a:p>
          <a:r>
            <a:rPr lang="en-US" dirty="0" err="1" smtClean="0"/>
            <a:t>qout</a:t>
          </a:r>
          <a:endParaRPr lang="en-US" dirty="0"/>
        </a:p>
      </dgm:t>
    </dgm:pt>
    <dgm:pt modelId="{0AA45F01-4C2F-6840-9E99-6A644ADE1700}" type="parTrans" cxnId="{CE2754B2-03B8-FF40-9F87-AA08D1D9DAB2}">
      <dgm:prSet/>
      <dgm:spPr>
        <a:ln>
          <a:solidFill>
            <a:srgbClr val="6C7472"/>
          </a:solidFill>
        </a:ln>
      </dgm:spPr>
      <dgm:t>
        <a:bodyPr/>
        <a:lstStyle/>
        <a:p>
          <a:endParaRPr lang="en-US"/>
        </a:p>
      </dgm:t>
    </dgm:pt>
    <dgm:pt modelId="{BDD9FFE0-C87E-2147-AC9F-36B00C00878C}" type="sibTrans" cxnId="{CE2754B2-03B8-FF40-9F87-AA08D1D9DAB2}">
      <dgm:prSet/>
      <dgm:spPr/>
      <dgm:t>
        <a:bodyPr/>
        <a:lstStyle/>
        <a:p>
          <a:endParaRPr lang="en-US"/>
        </a:p>
      </dgm:t>
    </dgm:pt>
    <dgm:pt modelId="{B83743B2-5693-AE4E-81C5-922C6B8AE4E1}">
      <dgm:prSet phldrT="[Text]"/>
      <dgm:spPr>
        <a:solidFill>
          <a:srgbClr val="CC9933"/>
        </a:solidFill>
      </dgm:spPr>
      <dgm:t>
        <a:bodyPr/>
        <a:lstStyle/>
        <a:p>
          <a:r>
            <a:rPr lang="en-US" dirty="0" smtClean="0"/>
            <a:t>bwa</a:t>
          </a:r>
          <a:endParaRPr lang="en-US" dirty="0"/>
        </a:p>
      </dgm:t>
    </dgm:pt>
    <dgm:pt modelId="{EC87F364-5714-0F4C-8A16-C82E10D76FBC}" type="parTrans" cxnId="{A322521F-82E7-404D-8FFE-D1126395C67D}">
      <dgm:prSet/>
      <dgm:spPr>
        <a:ln>
          <a:solidFill>
            <a:srgbClr val="6C7472"/>
          </a:solidFill>
        </a:ln>
      </dgm:spPr>
      <dgm:t>
        <a:bodyPr/>
        <a:lstStyle/>
        <a:p>
          <a:endParaRPr lang="en-US"/>
        </a:p>
      </dgm:t>
    </dgm:pt>
    <dgm:pt modelId="{61037F71-08B9-2A4E-970A-D63007C128D1}" type="sibTrans" cxnId="{A322521F-82E7-404D-8FFE-D1126395C67D}">
      <dgm:prSet/>
      <dgm:spPr/>
      <dgm:t>
        <a:bodyPr/>
        <a:lstStyle/>
        <a:p>
          <a:endParaRPr lang="en-US"/>
        </a:p>
      </dgm:t>
    </dgm:pt>
    <dgm:pt modelId="{C5C4F19A-37C0-6E42-857A-32A9967597D8}">
      <dgm:prSet phldrT="[Text]"/>
      <dgm:spPr>
        <a:solidFill>
          <a:srgbClr val="CC9933"/>
        </a:solidFill>
      </dgm:spPr>
      <dgm:t>
        <a:bodyPr/>
        <a:lstStyle/>
        <a:p>
          <a:r>
            <a:rPr lang="en-US" dirty="0" err="1" smtClean="0"/>
            <a:t>reCaAl</a:t>
          </a:r>
          <a:endParaRPr lang="en-US" dirty="0"/>
        </a:p>
      </dgm:t>
    </dgm:pt>
    <dgm:pt modelId="{0D0F356D-B308-C045-9510-9C67031F3BC9}" type="parTrans" cxnId="{F8A487A2-096C-1648-AE81-6C0CC7471B7A}">
      <dgm:prSet/>
      <dgm:spPr>
        <a:ln>
          <a:solidFill>
            <a:srgbClr val="6C7472"/>
          </a:solidFill>
        </a:ln>
      </dgm:spPr>
      <dgm:t>
        <a:bodyPr/>
        <a:lstStyle/>
        <a:p>
          <a:endParaRPr lang="en-US"/>
        </a:p>
      </dgm:t>
    </dgm:pt>
    <dgm:pt modelId="{591504D9-3179-D145-97A6-9589F8829513}" type="sibTrans" cxnId="{F8A487A2-096C-1648-AE81-6C0CC7471B7A}">
      <dgm:prSet/>
      <dgm:spPr/>
      <dgm:t>
        <a:bodyPr/>
        <a:lstStyle/>
        <a:p>
          <a:endParaRPr lang="en-US"/>
        </a:p>
      </dgm:t>
    </dgm:pt>
    <dgm:pt modelId="{C3781C31-883B-8F4B-9679-2039E9CDF03C}">
      <dgm:prSet phldrT="[Text]"/>
      <dgm:spPr>
        <a:solidFill>
          <a:srgbClr val="CC9933"/>
        </a:solidFill>
      </dgm:spPr>
      <dgm:t>
        <a:bodyPr/>
        <a:lstStyle/>
        <a:p>
          <a:r>
            <a:rPr lang="en-US" dirty="0" smtClean="0"/>
            <a:t>Variants</a:t>
          </a:r>
          <a:endParaRPr lang="en-US" dirty="0"/>
        </a:p>
      </dgm:t>
    </dgm:pt>
    <dgm:pt modelId="{9474ADA6-6BA7-7D45-AC6E-29DAA6FBE164}" type="parTrans" cxnId="{C28D364B-E1A5-904F-ACF4-4B69F050B8A8}">
      <dgm:prSet/>
      <dgm:spPr/>
      <dgm:t>
        <a:bodyPr/>
        <a:lstStyle/>
        <a:p>
          <a:endParaRPr lang="en-US"/>
        </a:p>
      </dgm:t>
    </dgm:pt>
    <dgm:pt modelId="{08B77F87-5652-C14A-BBA2-E71907336495}" type="sibTrans" cxnId="{C28D364B-E1A5-904F-ACF4-4B69F050B8A8}">
      <dgm:prSet/>
      <dgm:spPr/>
      <dgm:t>
        <a:bodyPr/>
        <a:lstStyle/>
        <a:p>
          <a:endParaRPr lang="en-US"/>
        </a:p>
      </dgm:t>
    </dgm:pt>
    <dgm:pt modelId="{C411D676-1407-3B4B-A5D8-EFA4AEBFF903}">
      <dgm:prSet phldrT="[Text]"/>
      <dgm:spPr>
        <a:solidFill>
          <a:srgbClr val="CC9933"/>
        </a:solidFill>
      </dgm:spPr>
      <dgm:t>
        <a:bodyPr/>
        <a:lstStyle/>
        <a:p>
          <a:r>
            <a:rPr lang="en-US" dirty="0" smtClean="0"/>
            <a:t>Sub2</a:t>
          </a:r>
          <a:endParaRPr lang="en-US" dirty="0"/>
        </a:p>
      </dgm:t>
    </dgm:pt>
    <dgm:pt modelId="{9C08BC90-70E7-834C-B578-5D3B8A0EC993}" type="parTrans" cxnId="{5FDB91A7-8797-1044-AC96-E8092DA822AF}">
      <dgm:prSet/>
      <dgm:spPr/>
      <dgm:t>
        <a:bodyPr/>
        <a:lstStyle/>
        <a:p>
          <a:endParaRPr lang="en-US"/>
        </a:p>
      </dgm:t>
    </dgm:pt>
    <dgm:pt modelId="{8AFF0E51-BED7-7548-B78C-BC0A4B923D53}" type="sibTrans" cxnId="{5FDB91A7-8797-1044-AC96-E8092DA822AF}">
      <dgm:prSet/>
      <dgm:spPr/>
      <dgm:t>
        <a:bodyPr/>
        <a:lstStyle/>
        <a:p>
          <a:endParaRPr lang="en-US"/>
        </a:p>
      </dgm:t>
    </dgm:pt>
    <dgm:pt modelId="{004F7647-8C6C-5846-A7EB-3331F8BA186F}">
      <dgm:prSet phldrT="[Text]"/>
      <dgm:spPr>
        <a:solidFill>
          <a:srgbClr val="CC9933"/>
        </a:solidFill>
      </dgm:spPr>
      <dgm:t>
        <a:bodyPr/>
        <a:lstStyle/>
        <a:p>
          <a:r>
            <a:rPr lang="en-US" dirty="0" smtClean="0"/>
            <a:t>Sub1</a:t>
          </a:r>
          <a:endParaRPr lang="en-US" dirty="0"/>
        </a:p>
      </dgm:t>
    </dgm:pt>
    <dgm:pt modelId="{168BF70F-9F34-5E48-8CCD-A3A869FE0F0E}" type="parTrans" cxnId="{DFBC5423-F528-244E-9CE4-96269E539E21}">
      <dgm:prSet/>
      <dgm:spPr/>
      <dgm:t>
        <a:bodyPr/>
        <a:lstStyle/>
        <a:p>
          <a:endParaRPr lang="en-US"/>
        </a:p>
      </dgm:t>
    </dgm:pt>
    <dgm:pt modelId="{43A66654-BC26-F647-BB89-FE961D53EB8F}" type="sibTrans" cxnId="{DFBC5423-F528-244E-9CE4-96269E539E21}">
      <dgm:prSet/>
      <dgm:spPr/>
      <dgm:t>
        <a:bodyPr/>
        <a:lstStyle/>
        <a:p>
          <a:endParaRPr lang="en-US"/>
        </a:p>
      </dgm:t>
    </dgm:pt>
    <dgm:pt modelId="{E4D47C4B-2DE0-AA4E-812C-232D419CC3AB}">
      <dgm:prSet phldrT="[Text]"/>
      <dgm:spPr>
        <a:solidFill>
          <a:srgbClr val="CC9933"/>
        </a:solidFill>
      </dgm:spPr>
      <dgm:t>
        <a:bodyPr/>
        <a:lstStyle/>
        <a:p>
          <a:r>
            <a:rPr lang="en-US" dirty="0" smtClean="0"/>
            <a:t>Bwa</a:t>
          </a:r>
          <a:endParaRPr lang="en-US" dirty="0"/>
        </a:p>
      </dgm:t>
    </dgm:pt>
    <dgm:pt modelId="{6EFB495C-3E04-4B4E-928F-069396B27584}" type="parTrans" cxnId="{E87942E2-8267-CF4C-8A11-FECFB8792431}">
      <dgm:prSet/>
      <dgm:spPr>
        <a:ln>
          <a:solidFill>
            <a:srgbClr val="6C7472"/>
          </a:solidFill>
        </a:ln>
      </dgm:spPr>
      <dgm:t>
        <a:bodyPr/>
        <a:lstStyle/>
        <a:p>
          <a:endParaRPr lang="en-US"/>
        </a:p>
      </dgm:t>
    </dgm:pt>
    <dgm:pt modelId="{62344F84-CD2F-8F49-B73E-C9DC05332B84}" type="sibTrans" cxnId="{E87942E2-8267-CF4C-8A11-FECFB8792431}">
      <dgm:prSet/>
      <dgm:spPr/>
      <dgm:t>
        <a:bodyPr/>
        <a:lstStyle/>
        <a:p>
          <a:endParaRPr lang="en-US"/>
        </a:p>
      </dgm:t>
    </dgm:pt>
    <dgm:pt modelId="{D04A6622-506D-ED44-8AC9-42FF491CB5FD}">
      <dgm:prSet phldrT="[Text]"/>
      <dgm:spPr>
        <a:solidFill>
          <a:srgbClr val="CC9933"/>
        </a:solidFill>
      </dgm:spPr>
      <dgm:t>
        <a:bodyPr/>
        <a:lstStyle/>
        <a:p>
          <a:r>
            <a:rPr lang="en-US" dirty="0" err="1" smtClean="0"/>
            <a:t>reCaAl</a:t>
          </a:r>
          <a:endParaRPr lang="en-US" dirty="0"/>
        </a:p>
      </dgm:t>
    </dgm:pt>
    <dgm:pt modelId="{6729A4A8-3990-6A41-A681-5D3F8B458F0D}" type="parTrans" cxnId="{A086ABB1-3733-5F43-832F-43B5404B575D}">
      <dgm:prSet/>
      <dgm:spPr>
        <a:ln>
          <a:solidFill>
            <a:srgbClr val="6C7472"/>
          </a:solidFill>
        </a:ln>
      </dgm:spPr>
      <dgm:t>
        <a:bodyPr/>
        <a:lstStyle/>
        <a:p>
          <a:endParaRPr lang="en-US"/>
        </a:p>
      </dgm:t>
    </dgm:pt>
    <dgm:pt modelId="{FB4E25B3-DE3F-3843-BB30-28EEB72D19D4}" type="sibTrans" cxnId="{A086ABB1-3733-5F43-832F-43B5404B575D}">
      <dgm:prSet/>
      <dgm:spPr/>
      <dgm:t>
        <a:bodyPr/>
        <a:lstStyle/>
        <a:p>
          <a:endParaRPr lang="en-US"/>
        </a:p>
      </dgm:t>
    </dgm:pt>
    <dgm:pt modelId="{8CD3375E-D7BE-784D-B5F9-ECACA48B990E}">
      <dgm:prSet phldrT="[Text]"/>
      <dgm:spPr>
        <a:solidFill>
          <a:srgbClr val="CC9933"/>
        </a:solidFill>
      </dgm:spPr>
      <dgm:t>
        <a:bodyPr/>
        <a:lstStyle/>
        <a:p>
          <a:r>
            <a:rPr lang="en-US" dirty="0" smtClean="0"/>
            <a:t>Bwa</a:t>
          </a:r>
          <a:endParaRPr lang="en-US" dirty="0"/>
        </a:p>
      </dgm:t>
    </dgm:pt>
    <dgm:pt modelId="{05127677-775D-8543-B71F-2CD4319581B7}" type="parTrans" cxnId="{F0B2F256-5E8A-9348-BC4B-2CE0A068A3F1}">
      <dgm:prSet/>
      <dgm:spPr>
        <a:ln>
          <a:solidFill>
            <a:srgbClr val="6C7472"/>
          </a:solidFill>
        </a:ln>
      </dgm:spPr>
      <dgm:t>
        <a:bodyPr/>
        <a:lstStyle/>
        <a:p>
          <a:endParaRPr lang="en-US"/>
        </a:p>
      </dgm:t>
    </dgm:pt>
    <dgm:pt modelId="{AB183816-AEF9-2A40-906F-0E5DE70AFC18}" type="sibTrans" cxnId="{F0B2F256-5E8A-9348-BC4B-2CE0A068A3F1}">
      <dgm:prSet/>
      <dgm:spPr/>
      <dgm:t>
        <a:bodyPr/>
        <a:lstStyle/>
        <a:p>
          <a:endParaRPr lang="en-US"/>
        </a:p>
      </dgm:t>
    </dgm:pt>
    <dgm:pt modelId="{01DA91E5-0FB0-3F48-B1AC-9B92060F7708}">
      <dgm:prSet phldrT="[Text]"/>
      <dgm:spPr>
        <a:solidFill>
          <a:srgbClr val="CC9933"/>
        </a:solidFill>
      </dgm:spPr>
      <dgm:t>
        <a:bodyPr/>
        <a:lstStyle/>
        <a:p>
          <a:r>
            <a:rPr lang="en-US" dirty="0" err="1" smtClean="0"/>
            <a:t>reCal</a:t>
          </a:r>
          <a:endParaRPr lang="en-US" dirty="0"/>
        </a:p>
      </dgm:t>
    </dgm:pt>
    <dgm:pt modelId="{D3096E9A-02B6-5B47-AFF1-C09B722C8B79}" type="parTrans" cxnId="{07E89E25-FF6C-3A48-B8EE-3E4E18141393}">
      <dgm:prSet/>
      <dgm:spPr>
        <a:ln>
          <a:solidFill>
            <a:srgbClr val="6C7472"/>
          </a:solidFill>
        </a:ln>
      </dgm:spPr>
      <dgm:t>
        <a:bodyPr/>
        <a:lstStyle/>
        <a:p>
          <a:endParaRPr lang="en-US"/>
        </a:p>
      </dgm:t>
    </dgm:pt>
    <dgm:pt modelId="{69C4AD6E-C4F3-E04E-94D4-978159C2F20D}" type="sibTrans" cxnId="{07E89E25-FF6C-3A48-B8EE-3E4E18141393}">
      <dgm:prSet/>
      <dgm:spPr/>
      <dgm:t>
        <a:bodyPr/>
        <a:lstStyle/>
        <a:p>
          <a:endParaRPr lang="en-US"/>
        </a:p>
      </dgm:t>
    </dgm:pt>
    <dgm:pt modelId="{69C83303-6DCD-F846-B69E-193F55429A3E}">
      <dgm:prSet phldrT="[Text]"/>
      <dgm:spPr>
        <a:solidFill>
          <a:srgbClr val="CC9933"/>
        </a:solidFill>
      </dgm:spPr>
      <dgm:t>
        <a:bodyPr/>
        <a:lstStyle/>
        <a:p>
          <a:r>
            <a:rPr lang="en-US" dirty="0" smtClean="0"/>
            <a:t>Project</a:t>
          </a:r>
          <a:endParaRPr lang="en-US" dirty="0"/>
        </a:p>
      </dgm:t>
    </dgm:pt>
    <dgm:pt modelId="{09CF3605-CC5C-0D4D-9489-F82820BA54EC}" type="parTrans" cxnId="{F1EB4032-CC73-C44B-8A6F-FFCBFF256C4C}">
      <dgm:prSet/>
      <dgm:spPr/>
      <dgm:t>
        <a:bodyPr/>
        <a:lstStyle/>
        <a:p>
          <a:endParaRPr lang="en-US"/>
        </a:p>
      </dgm:t>
    </dgm:pt>
    <dgm:pt modelId="{7159CC77-6681-6647-A786-AB8C6785A51F}" type="sibTrans" cxnId="{F1EB4032-CC73-C44B-8A6F-FFCBFF256C4C}">
      <dgm:prSet/>
      <dgm:spPr/>
      <dgm:t>
        <a:bodyPr/>
        <a:lstStyle/>
        <a:p>
          <a:endParaRPr lang="en-US"/>
        </a:p>
      </dgm:t>
    </dgm:pt>
    <dgm:pt modelId="{2E9252B9-8D82-8F4D-BC27-A5F823E7393F}">
      <dgm:prSet phldrT="[Text]"/>
      <dgm:spPr>
        <a:solidFill>
          <a:srgbClr val="FF6600"/>
        </a:solidFill>
      </dgm:spPr>
      <dgm:t>
        <a:bodyPr/>
        <a:lstStyle/>
        <a:p>
          <a:r>
            <a:rPr lang="en-US" dirty="0" smtClean="0"/>
            <a:t>Summary</a:t>
          </a:r>
          <a:endParaRPr lang="en-US" dirty="0"/>
        </a:p>
      </dgm:t>
    </dgm:pt>
    <dgm:pt modelId="{3058E085-B83F-8F45-B778-529A91D06BC0}" type="parTrans" cxnId="{DBF618A9-FFFD-1F40-866C-E6240C5702E1}">
      <dgm:prSet/>
      <dgm:spPr>
        <a:ln>
          <a:solidFill>
            <a:srgbClr val="6C7472"/>
          </a:solidFill>
        </a:ln>
      </dgm:spPr>
      <dgm:t>
        <a:bodyPr/>
        <a:lstStyle/>
        <a:p>
          <a:endParaRPr lang="en-US"/>
        </a:p>
      </dgm:t>
    </dgm:pt>
    <dgm:pt modelId="{676AD14A-C3EE-8746-B9AD-30DE76CBA6FE}" type="sibTrans" cxnId="{DBF618A9-FFFD-1F40-866C-E6240C5702E1}">
      <dgm:prSet/>
      <dgm:spPr/>
      <dgm:t>
        <a:bodyPr/>
        <a:lstStyle/>
        <a:p>
          <a:endParaRPr lang="en-US"/>
        </a:p>
      </dgm:t>
    </dgm:pt>
    <dgm:pt modelId="{90DFB3FE-8834-274F-A2EB-BFD9CE0FA1D2}">
      <dgm:prSet phldrT="[Text]"/>
      <dgm:spPr>
        <a:solidFill>
          <a:srgbClr val="CC9933"/>
        </a:solidFill>
      </dgm:spPr>
      <dgm:t>
        <a:bodyPr/>
        <a:lstStyle/>
        <a:p>
          <a:r>
            <a:rPr lang="en-US" dirty="0" err="1" smtClean="0"/>
            <a:t>config</a:t>
          </a:r>
          <a:endParaRPr lang="en-US" dirty="0"/>
        </a:p>
      </dgm:t>
    </dgm:pt>
    <dgm:pt modelId="{8C106044-C7F3-DB4B-9DCB-76BE9BEBFA91}" type="parTrans" cxnId="{7C62BDFC-294B-6345-90B5-040C5037E756}">
      <dgm:prSet/>
      <dgm:spPr/>
      <dgm:t>
        <a:bodyPr/>
        <a:lstStyle/>
        <a:p>
          <a:endParaRPr lang="en-US"/>
        </a:p>
      </dgm:t>
    </dgm:pt>
    <dgm:pt modelId="{8F5E2CCB-1E3E-F347-9832-784475986E36}" type="sibTrans" cxnId="{7C62BDFC-294B-6345-90B5-040C5037E756}">
      <dgm:prSet/>
      <dgm:spPr/>
      <dgm:t>
        <a:bodyPr/>
        <a:lstStyle/>
        <a:p>
          <a:endParaRPr lang="en-US"/>
        </a:p>
      </dgm:t>
    </dgm:pt>
    <dgm:pt modelId="{322CD2FD-F963-2F40-BE58-471980735143}" type="pres">
      <dgm:prSet presAssocID="{AAA0172A-54F4-894E-A773-839DCFC1D5EE}" presName="mainComposite" presStyleCnt="0">
        <dgm:presLayoutVars>
          <dgm:chPref val="1"/>
          <dgm:dir/>
          <dgm:animOne val="branch"/>
          <dgm:animLvl val="lvl"/>
          <dgm:resizeHandles val="exact"/>
        </dgm:presLayoutVars>
      </dgm:prSet>
      <dgm:spPr/>
      <dgm:t>
        <a:bodyPr/>
        <a:lstStyle/>
        <a:p>
          <a:endParaRPr lang="en-US"/>
        </a:p>
      </dgm:t>
    </dgm:pt>
    <dgm:pt modelId="{921D0272-ED52-4D43-ADAD-34D14C2E0FAE}" type="pres">
      <dgm:prSet presAssocID="{AAA0172A-54F4-894E-A773-839DCFC1D5EE}" presName="hierFlow" presStyleCnt="0"/>
      <dgm:spPr/>
      <dgm:t>
        <a:bodyPr/>
        <a:lstStyle/>
        <a:p>
          <a:endParaRPr lang="en-US"/>
        </a:p>
      </dgm:t>
    </dgm:pt>
    <dgm:pt modelId="{70E29CB5-0FAE-6B45-BC36-7683AA0D6EB2}" type="pres">
      <dgm:prSet presAssocID="{AAA0172A-54F4-894E-A773-839DCFC1D5EE}" presName="hierChild1" presStyleCnt="0">
        <dgm:presLayoutVars>
          <dgm:chPref val="1"/>
          <dgm:animOne val="branch"/>
          <dgm:animLvl val="lvl"/>
        </dgm:presLayoutVars>
      </dgm:prSet>
      <dgm:spPr/>
      <dgm:t>
        <a:bodyPr/>
        <a:lstStyle/>
        <a:p>
          <a:endParaRPr lang="en-US"/>
        </a:p>
      </dgm:t>
    </dgm:pt>
    <dgm:pt modelId="{59C1EC0D-FB44-FA4C-B2FE-6826732F9CDC}" type="pres">
      <dgm:prSet presAssocID="{69C83303-6DCD-F846-B69E-193F55429A3E}" presName="Name14" presStyleCnt="0"/>
      <dgm:spPr/>
      <dgm:t>
        <a:bodyPr/>
        <a:lstStyle/>
        <a:p>
          <a:endParaRPr lang="en-US"/>
        </a:p>
      </dgm:t>
    </dgm:pt>
    <dgm:pt modelId="{65E9A41B-9EB9-9E4B-B63C-30F87DC956DD}" type="pres">
      <dgm:prSet presAssocID="{69C83303-6DCD-F846-B69E-193F55429A3E}" presName="level1Shape" presStyleLbl="node0" presStyleIdx="0" presStyleCnt="1">
        <dgm:presLayoutVars>
          <dgm:chPref val="3"/>
        </dgm:presLayoutVars>
      </dgm:prSet>
      <dgm:spPr/>
      <dgm:t>
        <a:bodyPr/>
        <a:lstStyle/>
        <a:p>
          <a:endParaRPr lang="en-US"/>
        </a:p>
      </dgm:t>
    </dgm:pt>
    <dgm:pt modelId="{58C61188-23EF-E04A-A9E8-EB4078A3DEBD}" type="pres">
      <dgm:prSet presAssocID="{69C83303-6DCD-F846-B69E-193F55429A3E}" presName="hierChild2" presStyleCnt="0"/>
      <dgm:spPr/>
      <dgm:t>
        <a:bodyPr/>
        <a:lstStyle/>
        <a:p>
          <a:endParaRPr lang="en-US"/>
        </a:p>
      </dgm:t>
    </dgm:pt>
    <dgm:pt modelId="{E9065822-322A-8945-9C50-4A0678B2FF45}" type="pres">
      <dgm:prSet presAssocID="{D5A2EBCA-E949-D44F-A50B-CC4CEB0EECF3}" presName="Name19" presStyleLbl="parChTrans1D2" presStyleIdx="0" presStyleCnt="7"/>
      <dgm:spPr/>
      <dgm:t>
        <a:bodyPr/>
        <a:lstStyle/>
        <a:p>
          <a:endParaRPr lang="en-US"/>
        </a:p>
      </dgm:t>
    </dgm:pt>
    <dgm:pt modelId="{4228BEB3-CB98-CD4A-9211-C6F473AA1381}" type="pres">
      <dgm:prSet presAssocID="{9423B998-8869-FA4B-B3A7-BB13D2CF118D}" presName="Name21" presStyleCnt="0"/>
      <dgm:spPr/>
      <dgm:t>
        <a:bodyPr/>
        <a:lstStyle/>
        <a:p>
          <a:endParaRPr lang="en-US"/>
        </a:p>
      </dgm:t>
    </dgm:pt>
    <dgm:pt modelId="{58E4ABFE-4F4F-9A41-AEF1-930C8C416A1C}" type="pres">
      <dgm:prSet presAssocID="{9423B998-8869-FA4B-B3A7-BB13D2CF118D}" presName="level2Shape" presStyleLbl="node2" presStyleIdx="0" presStyleCnt="7"/>
      <dgm:spPr/>
      <dgm:t>
        <a:bodyPr/>
        <a:lstStyle/>
        <a:p>
          <a:endParaRPr lang="en-US"/>
        </a:p>
      </dgm:t>
    </dgm:pt>
    <dgm:pt modelId="{803A78F2-135A-5F43-89E4-C93BBFA082CC}" type="pres">
      <dgm:prSet presAssocID="{9423B998-8869-FA4B-B3A7-BB13D2CF118D}" presName="hierChild3" presStyleCnt="0"/>
      <dgm:spPr/>
      <dgm:t>
        <a:bodyPr/>
        <a:lstStyle/>
        <a:p>
          <a:endParaRPr lang="en-US"/>
        </a:p>
      </dgm:t>
    </dgm:pt>
    <dgm:pt modelId="{3BD83535-B9EB-FC47-A36C-F1594F31492F}" type="pres">
      <dgm:prSet presAssocID="{1B68BAF1-279E-B143-B12D-7E21C43CBD5F}" presName="Name19" presStyleLbl="parChTrans1D3" presStyleIdx="0" presStyleCnt="8"/>
      <dgm:spPr/>
      <dgm:t>
        <a:bodyPr/>
        <a:lstStyle/>
        <a:p>
          <a:endParaRPr lang="en-US"/>
        </a:p>
      </dgm:t>
    </dgm:pt>
    <dgm:pt modelId="{74ABB573-F643-AB43-AF96-89975DA695CA}" type="pres">
      <dgm:prSet presAssocID="{A9B5CCF0-9687-AB47-AB10-7FEE901E7986}" presName="Name21" presStyleCnt="0"/>
      <dgm:spPr/>
      <dgm:t>
        <a:bodyPr/>
        <a:lstStyle/>
        <a:p>
          <a:endParaRPr lang="en-US"/>
        </a:p>
      </dgm:t>
    </dgm:pt>
    <dgm:pt modelId="{9007E3CD-F1F2-0D49-81D2-19E15A1D5C91}" type="pres">
      <dgm:prSet presAssocID="{A9B5CCF0-9687-AB47-AB10-7FEE901E7986}" presName="level2Shape" presStyleLbl="node3" presStyleIdx="0" presStyleCnt="8"/>
      <dgm:spPr/>
      <dgm:t>
        <a:bodyPr/>
        <a:lstStyle/>
        <a:p>
          <a:endParaRPr lang="en-US"/>
        </a:p>
      </dgm:t>
    </dgm:pt>
    <dgm:pt modelId="{1DD44F49-08EE-0E41-B6FB-5716A36C50A7}" type="pres">
      <dgm:prSet presAssocID="{A9B5CCF0-9687-AB47-AB10-7FEE901E7986}" presName="hierChild3" presStyleCnt="0"/>
      <dgm:spPr/>
      <dgm:t>
        <a:bodyPr/>
        <a:lstStyle/>
        <a:p>
          <a:endParaRPr lang="en-US"/>
        </a:p>
      </dgm:t>
    </dgm:pt>
    <dgm:pt modelId="{F5B9971F-12DF-1B4B-9C5A-32C57B593257}" type="pres">
      <dgm:prSet presAssocID="{1291B77D-3029-E842-AF2F-021F17E69208}" presName="Name19" presStyleLbl="parChTrans1D3" presStyleIdx="1" presStyleCnt="8"/>
      <dgm:spPr/>
      <dgm:t>
        <a:bodyPr/>
        <a:lstStyle/>
        <a:p>
          <a:endParaRPr lang="en-US"/>
        </a:p>
      </dgm:t>
    </dgm:pt>
    <dgm:pt modelId="{3D59E530-DF9F-2741-8D79-DE2F80057BF9}" type="pres">
      <dgm:prSet presAssocID="{EE16F543-4B2E-8C4C-AB67-165650EECB90}" presName="Name21" presStyleCnt="0"/>
      <dgm:spPr/>
      <dgm:t>
        <a:bodyPr/>
        <a:lstStyle/>
        <a:p>
          <a:endParaRPr lang="en-US"/>
        </a:p>
      </dgm:t>
    </dgm:pt>
    <dgm:pt modelId="{67952789-CB62-634E-8998-22A08FF6B41A}" type="pres">
      <dgm:prSet presAssocID="{EE16F543-4B2E-8C4C-AB67-165650EECB90}" presName="level2Shape" presStyleLbl="node3" presStyleIdx="1" presStyleCnt="8"/>
      <dgm:spPr/>
      <dgm:t>
        <a:bodyPr/>
        <a:lstStyle/>
        <a:p>
          <a:endParaRPr lang="en-US"/>
        </a:p>
      </dgm:t>
    </dgm:pt>
    <dgm:pt modelId="{0C07508B-8CFD-CA4B-BFFA-97742C93F2A6}" type="pres">
      <dgm:prSet presAssocID="{EE16F543-4B2E-8C4C-AB67-165650EECB90}" presName="hierChild3" presStyleCnt="0"/>
      <dgm:spPr/>
      <dgm:t>
        <a:bodyPr/>
        <a:lstStyle/>
        <a:p>
          <a:endParaRPr lang="en-US"/>
        </a:p>
      </dgm:t>
    </dgm:pt>
    <dgm:pt modelId="{748BED34-FE6F-F74B-84DD-45E62DC37016}" type="pres">
      <dgm:prSet presAssocID="{8C106044-C7F3-DB4B-9DCB-76BE9BEBFA91}" presName="Name19" presStyleLbl="parChTrans1D2" presStyleIdx="1" presStyleCnt="7"/>
      <dgm:spPr/>
    </dgm:pt>
    <dgm:pt modelId="{D416030E-826C-B64A-9A4C-5284CA059FD6}" type="pres">
      <dgm:prSet presAssocID="{90DFB3FE-8834-274F-A2EB-BFD9CE0FA1D2}" presName="Name21" presStyleCnt="0"/>
      <dgm:spPr/>
    </dgm:pt>
    <dgm:pt modelId="{DB43C887-CC11-E242-A2F1-3672FF7A948A}" type="pres">
      <dgm:prSet presAssocID="{90DFB3FE-8834-274F-A2EB-BFD9CE0FA1D2}" presName="level2Shape" presStyleLbl="node2" presStyleIdx="1" presStyleCnt="7"/>
      <dgm:spPr/>
      <dgm:t>
        <a:bodyPr/>
        <a:lstStyle/>
        <a:p>
          <a:endParaRPr lang="en-US"/>
        </a:p>
      </dgm:t>
    </dgm:pt>
    <dgm:pt modelId="{3D305129-70A0-C144-AADA-9ADB15571EF1}" type="pres">
      <dgm:prSet presAssocID="{90DFB3FE-8834-274F-A2EB-BFD9CE0FA1D2}" presName="hierChild3" presStyleCnt="0"/>
      <dgm:spPr/>
    </dgm:pt>
    <dgm:pt modelId="{9C00F7A8-3C4E-034F-8CEB-D2F661712D07}" type="pres">
      <dgm:prSet presAssocID="{0AA45F01-4C2F-6840-9E99-6A644ADE1700}" presName="Name19" presStyleLbl="parChTrans1D2" presStyleIdx="2" presStyleCnt="7"/>
      <dgm:spPr/>
      <dgm:t>
        <a:bodyPr/>
        <a:lstStyle/>
        <a:p>
          <a:endParaRPr lang="en-US"/>
        </a:p>
      </dgm:t>
    </dgm:pt>
    <dgm:pt modelId="{5A1F8288-4730-9E4B-97F1-9270A9FA4D20}" type="pres">
      <dgm:prSet presAssocID="{A10EEC3A-5737-9542-8AA7-7EF39421F4C8}" presName="Name21" presStyleCnt="0"/>
      <dgm:spPr/>
      <dgm:t>
        <a:bodyPr/>
        <a:lstStyle/>
        <a:p>
          <a:endParaRPr lang="en-US"/>
        </a:p>
      </dgm:t>
    </dgm:pt>
    <dgm:pt modelId="{7A9F83C1-6558-8949-B03D-B3F47CAE171B}" type="pres">
      <dgm:prSet presAssocID="{A10EEC3A-5737-9542-8AA7-7EF39421F4C8}" presName="level2Shape" presStyleLbl="node2" presStyleIdx="2" presStyleCnt="7"/>
      <dgm:spPr/>
      <dgm:t>
        <a:bodyPr/>
        <a:lstStyle/>
        <a:p>
          <a:endParaRPr lang="en-US"/>
        </a:p>
      </dgm:t>
    </dgm:pt>
    <dgm:pt modelId="{1AA18A6C-E46D-864C-AC0B-879ABD4EAF4A}" type="pres">
      <dgm:prSet presAssocID="{A10EEC3A-5737-9542-8AA7-7EF39421F4C8}" presName="hierChild3" presStyleCnt="0"/>
      <dgm:spPr/>
      <dgm:t>
        <a:bodyPr/>
        <a:lstStyle/>
        <a:p>
          <a:endParaRPr lang="en-US"/>
        </a:p>
      </dgm:t>
    </dgm:pt>
    <dgm:pt modelId="{A8643D0A-30DA-AF42-B1AC-4F08BEA03FF6}" type="pres">
      <dgm:prSet presAssocID="{EC87F364-5714-0F4C-8A16-C82E10D76FBC}" presName="Name19" presStyleLbl="parChTrans1D3" presStyleIdx="2" presStyleCnt="8"/>
      <dgm:spPr/>
      <dgm:t>
        <a:bodyPr/>
        <a:lstStyle/>
        <a:p>
          <a:endParaRPr lang="en-US"/>
        </a:p>
      </dgm:t>
    </dgm:pt>
    <dgm:pt modelId="{84234165-7323-BA42-8ED8-EB4B3EB84962}" type="pres">
      <dgm:prSet presAssocID="{B83743B2-5693-AE4E-81C5-922C6B8AE4E1}" presName="Name21" presStyleCnt="0"/>
      <dgm:spPr/>
      <dgm:t>
        <a:bodyPr/>
        <a:lstStyle/>
        <a:p>
          <a:endParaRPr lang="en-US"/>
        </a:p>
      </dgm:t>
    </dgm:pt>
    <dgm:pt modelId="{A037B6A3-0D61-D348-A60E-83EB21E0B22B}" type="pres">
      <dgm:prSet presAssocID="{B83743B2-5693-AE4E-81C5-922C6B8AE4E1}" presName="level2Shape" presStyleLbl="node3" presStyleIdx="2" presStyleCnt="8"/>
      <dgm:spPr/>
      <dgm:t>
        <a:bodyPr/>
        <a:lstStyle/>
        <a:p>
          <a:endParaRPr lang="en-US"/>
        </a:p>
      </dgm:t>
    </dgm:pt>
    <dgm:pt modelId="{9CF53EC9-2821-1C49-A3E6-A0EE396230E5}" type="pres">
      <dgm:prSet presAssocID="{B83743B2-5693-AE4E-81C5-922C6B8AE4E1}" presName="hierChild3" presStyleCnt="0"/>
      <dgm:spPr/>
      <dgm:t>
        <a:bodyPr/>
        <a:lstStyle/>
        <a:p>
          <a:endParaRPr lang="en-US"/>
        </a:p>
      </dgm:t>
    </dgm:pt>
    <dgm:pt modelId="{E8EF5B7F-E439-B246-ACC6-7C3EA289F5C5}" type="pres">
      <dgm:prSet presAssocID="{0D0F356D-B308-C045-9510-9C67031F3BC9}" presName="Name19" presStyleLbl="parChTrans1D3" presStyleIdx="3" presStyleCnt="8"/>
      <dgm:spPr/>
      <dgm:t>
        <a:bodyPr/>
        <a:lstStyle/>
        <a:p>
          <a:endParaRPr lang="en-US"/>
        </a:p>
      </dgm:t>
    </dgm:pt>
    <dgm:pt modelId="{82B23047-5BE3-B74B-A81F-BAC4F4054D47}" type="pres">
      <dgm:prSet presAssocID="{C5C4F19A-37C0-6E42-857A-32A9967597D8}" presName="Name21" presStyleCnt="0"/>
      <dgm:spPr/>
      <dgm:t>
        <a:bodyPr/>
        <a:lstStyle/>
        <a:p>
          <a:endParaRPr lang="en-US"/>
        </a:p>
      </dgm:t>
    </dgm:pt>
    <dgm:pt modelId="{B4CD6D09-183E-7F43-8B49-547756FD6690}" type="pres">
      <dgm:prSet presAssocID="{C5C4F19A-37C0-6E42-857A-32A9967597D8}" presName="level2Shape" presStyleLbl="node3" presStyleIdx="3" presStyleCnt="8"/>
      <dgm:spPr/>
      <dgm:t>
        <a:bodyPr/>
        <a:lstStyle/>
        <a:p>
          <a:endParaRPr lang="en-US"/>
        </a:p>
      </dgm:t>
    </dgm:pt>
    <dgm:pt modelId="{C3266221-04A0-3E4E-A9C5-BC3D3C4D4C00}" type="pres">
      <dgm:prSet presAssocID="{C5C4F19A-37C0-6E42-857A-32A9967597D8}" presName="hierChild3" presStyleCnt="0"/>
      <dgm:spPr/>
      <dgm:t>
        <a:bodyPr/>
        <a:lstStyle/>
        <a:p>
          <a:endParaRPr lang="en-US"/>
        </a:p>
      </dgm:t>
    </dgm:pt>
    <dgm:pt modelId="{6C6BA49D-1E71-184D-B550-864F138BC710}" type="pres">
      <dgm:prSet presAssocID="{168BF70F-9F34-5E48-8CCD-A3A869FE0F0E}" presName="Name19" presStyleLbl="parChTrans1D2" presStyleIdx="3" presStyleCnt="7"/>
      <dgm:spPr/>
      <dgm:t>
        <a:bodyPr/>
        <a:lstStyle/>
        <a:p>
          <a:endParaRPr lang="en-US"/>
        </a:p>
      </dgm:t>
    </dgm:pt>
    <dgm:pt modelId="{3B7A7CA6-58CD-C748-BC9A-95D1424F5C7B}" type="pres">
      <dgm:prSet presAssocID="{004F7647-8C6C-5846-A7EB-3331F8BA186F}" presName="Name21" presStyleCnt="0"/>
      <dgm:spPr/>
      <dgm:t>
        <a:bodyPr/>
        <a:lstStyle/>
        <a:p>
          <a:endParaRPr lang="en-US"/>
        </a:p>
      </dgm:t>
    </dgm:pt>
    <dgm:pt modelId="{F3EC23D7-8BBE-3741-8184-F2F4CA268FB8}" type="pres">
      <dgm:prSet presAssocID="{004F7647-8C6C-5846-A7EB-3331F8BA186F}" presName="level2Shape" presStyleLbl="node2" presStyleIdx="3" presStyleCnt="7"/>
      <dgm:spPr/>
      <dgm:t>
        <a:bodyPr/>
        <a:lstStyle/>
        <a:p>
          <a:endParaRPr lang="en-US"/>
        </a:p>
      </dgm:t>
    </dgm:pt>
    <dgm:pt modelId="{E444877D-6D0C-CB49-B3B4-5267899345B6}" type="pres">
      <dgm:prSet presAssocID="{004F7647-8C6C-5846-A7EB-3331F8BA186F}" presName="hierChild3" presStyleCnt="0"/>
      <dgm:spPr/>
      <dgm:t>
        <a:bodyPr/>
        <a:lstStyle/>
        <a:p>
          <a:endParaRPr lang="en-US"/>
        </a:p>
      </dgm:t>
    </dgm:pt>
    <dgm:pt modelId="{FF23971E-2A9C-7B48-A95B-FC03EACF3DE5}" type="pres">
      <dgm:prSet presAssocID="{6EFB495C-3E04-4B4E-928F-069396B27584}" presName="Name19" presStyleLbl="parChTrans1D3" presStyleIdx="4" presStyleCnt="8"/>
      <dgm:spPr/>
      <dgm:t>
        <a:bodyPr/>
        <a:lstStyle/>
        <a:p>
          <a:endParaRPr lang="en-US"/>
        </a:p>
      </dgm:t>
    </dgm:pt>
    <dgm:pt modelId="{FEBED73E-F573-3244-8653-03368C384CB5}" type="pres">
      <dgm:prSet presAssocID="{E4D47C4B-2DE0-AA4E-812C-232D419CC3AB}" presName="Name21" presStyleCnt="0"/>
      <dgm:spPr/>
      <dgm:t>
        <a:bodyPr/>
        <a:lstStyle/>
        <a:p>
          <a:endParaRPr lang="en-US"/>
        </a:p>
      </dgm:t>
    </dgm:pt>
    <dgm:pt modelId="{3FDB3707-5B72-4B41-81DE-2675B75C14A4}" type="pres">
      <dgm:prSet presAssocID="{E4D47C4B-2DE0-AA4E-812C-232D419CC3AB}" presName="level2Shape" presStyleLbl="node3" presStyleIdx="4" presStyleCnt="8"/>
      <dgm:spPr/>
      <dgm:t>
        <a:bodyPr/>
        <a:lstStyle/>
        <a:p>
          <a:endParaRPr lang="en-US"/>
        </a:p>
      </dgm:t>
    </dgm:pt>
    <dgm:pt modelId="{906E9972-EA11-4846-B214-60A5FA8E7BC8}" type="pres">
      <dgm:prSet presAssocID="{E4D47C4B-2DE0-AA4E-812C-232D419CC3AB}" presName="hierChild3" presStyleCnt="0"/>
      <dgm:spPr/>
      <dgm:t>
        <a:bodyPr/>
        <a:lstStyle/>
        <a:p>
          <a:endParaRPr lang="en-US"/>
        </a:p>
      </dgm:t>
    </dgm:pt>
    <dgm:pt modelId="{7A026094-C180-8F48-A070-0275BBEB884B}" type="pres">
      <dgm:prSet presAssocID="{6729A4A8-3990-6A41-A681-5D3F8B458F0D}" presName="Name19" presStyleLbl="parChTrans1D3" presStyleIdx="5" presStyleCnt="8"/>
      <dgm:spPr/>
      <dgm:t>
        <a:bodyPr/>
        <a:lstStyle/>
        <a:p>
          <a:endParaRPr lang="en-US"/>
        </a:p>
      </dgm:t>
    </dgm:pt>
    <dgm:pt modelId="{FFEC3E0D-0693-5942-AF17-7FB3CBA14161}" type="pres">
      <dgm:prSet presAssocID="{D04A6622-506D-ED44-8AC9-42FF491CB5FD}" presName="Name21" presStyleCnt="0"/>
      <dgm:spPr/>
      <dgm:t>
        <a:bodyPr/>
        <a:lstStyle/>
        <a:p>
          <a:endParaRPr lang="en-US"/>
        </a:p>
      </dgm:t>
    </dgm:pt>
    <dgm:pt modelId="{68FA935B-1603-0241-8C36-77F051152E49}" type="pres">
      <dgm:prSet presAssocID="{D04A6622-506D-ED44-8AC9-42FF491CB5FD}" presName="level2Shape" presStyleLbl="node3" presStyleIdx="5" presStyleCnt="8"/>
      <dgm:spPr/>
      <dgm:t>
        <a:bodyPr/>
        <a:lstStyle/>
        <a:p>
          <a:endParaRPr lang="en-US"/>
        </a:p>
      </dgm:t>
    </dgm:pt>
    <dgm:pt modelId="{F09F94E1-85B5-2049-B956-EF214774D140}" type="pres">
      <dgm:prSet presAssocID="{D04A6622-506D-ED44-8AC9-42FF491CB5FD}" presName="hierChild3" presStyleCnt="0"/>
      <dgm:spPr/>
      <dgm:t>
        <a:bodyPr/>
        <a:lstStyle/>
        <a:p>
          <a:endParaRPr lang="en-US"/>
        </a:p>
      </dgm:t>
    </dgm:pt>
    <dgm:pt modelId="{36909FA5-420D-3949-BF88-BF7EA258B8B1}" type="pres">
      <dgm:prSet presAssocID="{9C08BC90-70E7-834C-B578-5D3B8A0EC993}" presName="Name19" presStyleLbl="parChTrans1D2" presStyleIdx="4" presStyleCnt="7"/>
      <dgm:spPr/>
      <dgm:t>
        <a:bodyPr/>
        <a:lstStyle/>
        <a:p>
          <a:endParaRPr lang="en-US"/>
        </a:p>
      </dgm:t>
    </dgm:pt>
    <dgm:pt modelId="{5C9BCB3B-3A3E-0D49-BBDB-86CA0A7BA1D3}" type="pres">
      <dgm:prSet presAssocID="{C411D676-1407-3B4B-A5D8-EFA4AEBFF903}" presName="Name21" presStyleCnt="0"/>
      <dgm:spPr/>
      <dgm:t>
        <a:bodyPr/>
        <a:lstStyle/>
        <a:p>
          <a:endParaRPr lang="en-US"/>
        </a:p>
      </dgm:t>
    </dgm:pt>
    <dgm:pt modelId="{AA671109-3B0D-3E43-B9ED-F9E285B7E8D7}" type="pres">
      <dgm:prSet presAssocID="{C411D676-1407-3B4B-A5D8-EFA4AEBFF903}" presName="level2Shape" presStyleLbl="node2" presStyleIdx="4" presStyleCnt="7"/>
      <dgm:spPr/>
      <dgm:t>
        <a:bodyPr/>
        <a:lstStyle/>
        <a:p>
          <a:endParaRPr lang="en-US"/>
        </a:p>
      </dgm:t>
    </dgm:pt>
    <dgm:pt modelId="{05D56450-C047-FB4E-8F4C-83400999E956}" type="pres">
      <dgm:prSet presAssocID="{C411D676-1407-3B4B-A5D8-EFA4AEBFF903}" presName="hierChild3" presStyleCnt="0"/>
      <dgm:spPr/>
      <dgm:t>
        <a:bodyPr/>
        <a:lstStyle/>
        <a:p>
          <a:endParaRPr lang="en-US"/>
        </a:p>
      </dgm:t>
    </dgm:pt>
    <dgm:pt modelId="{BC615CFC-DC65-CC4D-9049-6C853F1FFC0D}" type="pres">
      <dgm:prSet presAssocID="{05127677-775D-8543-B71F-2CD4319581B7}" presName="Name19" presStyleLbl="parChTrans1D3" presStyleIdx="6" presStyleCnt="8"/>
      <dgm:spPr/>
      <dgm:t>
        <a:bodyPr/>
        <a:lstStyle/>
        <a:p>
          <a:endParaRPr lang="en-US"/>
        </a:p>
      </dgm:t>
    </dgm:pt>
    <dgm:pt modelId="{5BC0D340-F483-AC46-8F09-47527FA1D755}" type="pres">
      <dgm:prSet presAssocID="{8CD3375E-D7BE-784D-B5F9-ECACA48B990E}" presName="Name21" presStyleCnt="0"/>
      <dgm:spPr/>
      <dgm:t>
        <a:bodyPr/>
        <a:lstStyle/>
        <a:p>
          <a:endParaRPr lang="en-US"/>
        </a:p>
      </dgm:t>
    </dgm:pt>
    <dgm:pt modelId="{5AB48E86-F33A-D24D-AC6A-24D55CF2030D}" type="pres">
      <dgm:prSet presAssocID="{8CD3375E-D7BE-784D-B5F9-ECACA48B990E}" presName="level2Shape" presStyleLbl="node3" presStyleIdx="6" presStyleCnt="8"/>
      <dgm:spPr/>
      <dgm:t>
        <a:bodyPr/>
        <a:lstStyle/>
        <a:p>
          <a:endParaRPr lang="en-US"/>
        </a:p>
      </dgm:t>
    </dgm:pt>
    <dgm:pt modelId="{CEA68EAD-3FD7-174E-A32E-C8164E92951D}" type="pres">
      <dgm:prSet presAssocID="{8CD3375E-D7BE-784D-B5F9-ECACA48B990E}" presName="hierChild3" presStyleCnt="0"/>
      <dgm:spPr/>
      <dgm:t>
        <a:bodyPr/>
        <a:lstStyle/>
        <a:p>
          <a:endParaRPr lang="en-US"/>
        </a:p>
      </dgm:t>
    </dgm:pt>
    <dgm:pt modelId="{F8392FD6-FFBF-5A4E-B75C-83937B3D529F}" type="pres">
      <dgm:prSet presAssocID="{D3096E9A-02B6-5B47-AFF1-C09B722C8B79}" presName="Name19" presStyleLbl="parChTrans1D3" presStyleIdx="7" presStyleCnt="8"/>
      <dgm:spPr/>
      <dgm:t>
        <a:bodyPr/>
        <a:lstStyle/>
        <a:p>
          <a:endParaRPr lang="en-US"/>
        </a:p>
      </dgm:t>
    </dgm:pt>
    <dgm:pt modelId="{550E6A4E-09F0-9840-9E39-9A43B9BEF841}" type="pres">
      <dgm:prSet presAssocID="{01DA91E5-0FB0-3F48-B1AC-9B92060F7708}" presName="Name21" presStyleCnt="0"/>
      <dgm:spPr/>
      <dgm:t>
        <a:bodyPr/>
        <a:lstStyle/>
        <a:p>
          <a:endParaRPr lang="en-US"/>
        </a:p>
      </dgm:t>
    </dgm:pt>
    <dgm:pt modelId="{0161BB90-0965-494D-9B3B-217527EB7E98}" type="pres">
      <dgm:prSet presAssocID="{01DA91E5-0FB0-3F48-B1AC-9B92060F7708}" presName="level2Shape" presStyleLbl="node3" presStyleIdx="7" presStyleCnt="8"/>
      <dgm:spPr/>
      <dgm:t>
        <a:bodyPr/>
        <a:lstStyle/>
        <a:p>
          <a:endParaRPr lang="en-US"/>
        </a:p>
      </dgm:t>
    </dgm:pt>
    <dgm:pt modelId="{69831E51-6613-D04D-9775-D9273D8B811A}" type="pres">
      <dgm:prSet presAssocID="{01DA91E5-0FB0-3F48-B1AC-9B92060F7708}" presName="hierChild3" presStyleCnt="0"/>
      <dgm:spPr/>
      <dgm:t>
        <a:bodyPr/>
        <a:lstStyle/>
        <a:p>
          <a:endParaRPr lang="en-US"/>
        </a:p>
      </dgm:t>
    </dgm:pt>
    <dgm:pt modelId="{9351084B-5162-9840-8BA8-36C996F1CB68}" type="pres">
      <dgm:prSet presAssocID="{9474ADA6-6BA7-7D45-AC6E-29DAA6FBE164}" presName="Name19" presStyleLbl="parChTrans1D2" presStyleIdx="5" presStyleCnt="7"/>
      <dgm:spPr/>
      <dgm:t>
        <a:bodyPr/>
        <a:lstStyle/>
        <a:p>
          <a:endParaRPr lang="en-US"/>
        </a:p>
      </dgm:t>
    </dgm:pt>
    <dgm:pt modelId="{FCFFD45F-FCE1-EB4B-A7D5-817CF3A88D51}" type="pres">
      <dgm:prSet presAssocID="{C3781C31-883B-8F4B-9679-2039E9CDF03C}" presName="Name21" presStyleCnt="0"/>
      <dgm:spPr/>
      <dgm:t>
        <a:bodyPr/>
        <a:lstStyle/>
        <a:p>
          <a:endParaRPr lang="en-US"/>
        </a:p>
      </dgm:t>
    </dgm:pt>
    <dgm:pt modelId="{F2219B8C-ADD9-6A48-8D1E-B43435752DA6}" type="pres">
      <dgm:prSet presAssocID="{C3781C31-883B-8F4B-9679-2039E9CDF03C}" presName="level2Shape" presStyleLbl="node2" presStyleIdx="5" presStyleCnt="7"/>
      <dgm:spPr/>
      <dgm:t>
        <a:bodyPr/>
        <a:lstStyle/>
        <a:p>
          <a:endParaRPr lang="en-US"/>
        </a:p>
      </dgm:t>
    </dgm:pt>
    <dgm:pt modelId="{0AC15F39-89F8-D74D-B9B8-83AA2313DDCC}" type="pres">
      <dgm:prSet presAssocID="{C3781C31-883B-8F4B-9679-2039E9CDF03C}" presName="hierChild3" presStyleCnt="0"/>
      <dgm:spPr/>
      <dgm:t>
        <a:bodyPr/>
        <a:lstStyle/>
        <a:p>
          <a:endParaRPr lang="en-US"/>
        </a:p>
      </dgm:t>
    </dgm:pt>
    <dgm:pt modelId="{541BD313-651A-884A-8B16-7EDF1295E608}" type="pres">
      <dgm:prSet presAssocID="{3058E085-B83F-8F45-B778-529A91D06BC0}" presName="Name19" presStyleLbl="parChTrans1D2" presStyleIdx="6" presStyleCnt="7"/>
      <dgm:spPr/>
      <dgm:t>
        <a:bodyPr/>
        <a:lstStyle/>
        <a:p>
          <a:endParaRPr lang="en-US"/>
        </a:p>
      </dgm:t>
    </dgm:pt>
    <dgm:pt modelId="{BA4A3546-24CE-9444-8AC6-9472ED444FDB}" type="pres">
      <dgm:prSet presAssocID="{2E9252B9-8D82-8F4D-BC27-A5F823E7393F}" presName="Name21" presStyleCnt="0"/>
      <dgm:spPr/>
      <dgm:t>
        <a:bodyPr/>
        <a:lstStyle/>
        <a:p>
          <a:endParaRPr lang="en-US"/>
        </a:p>
      </dgm:t>
    </dgm:pt>
    <dgm:pt modelId="{B050B10E-F6B6-CE4D-852D-FC7C53E032FA}" type="pres">
      <dgm:prSet presAssocID="{2E9252B9-8D82-8F4D-BC27-A5F823E7393F}" presName="level2Shape" presStyleLbl="node2" presStyleIdx="6" presStyleCnt="7"/>
      <dgm:spPr/>
      <dgm:t>
        <a:bodyPr/>
        <a:lstStyle/>
        <a:p>
          <a:endParaRPr lang="en-US"/>
        </a:p>
      </dgm:t>
    </dgm:pt>
    <dgm:pt modelId="{388B7B9A-6D1C-FD45-901A-768606ACFCCF}" type="pres">
      <dgm:prSet presAssocID="{2E9252B9-8D82-8F4D-BC27-A5F823E7393F}" presName="hierChild3" presStyleCnt="0"/>
      <dgm:spPr/>
      <dgm:t>
        <a:bodyPr/>
        <a:lstStyle/>
        <a:p>
          <a:endParaRPr lang="en-US"/>
        </a:p>
      </dgm:t>
    </dgm:pt>
    <dgm:pt modelId="{8ECFD789-996C-654B-A059-DC635A2BE3E3}" type="pres">
      <dgm:prSet presAssocID="{AAA0172A-54F4-894E-A773-839DCFC1D5EE}" presName="bgShapesFlow" presStyleCnt="0"/>
      <dgm:spPr/>
      <dgm:t>
        <a:bodyPr/>
        <a:lstStyle/>
        <a:p>
          <a:endParaRPr lang="en-US"/>
        </a:p>
      </dgm:t>
    </dgm:pt>
  </dgm:ptLst>
  <dgm:cxnLst>
    <dgm:cxn modelId="{5C555322-2FB7-814A-AE07-0E9395CF9E07}" type="presOf" srcId="{8CD3375E-D7BE-784D-B5F9-ECACA48B990E}" destId="{5AB48E86-F33A-D24D-AC6A-24D55CF2030D}" srcOrd="0" destOrd="0" presId="urn:microsoft.com/office/officeart/2005/8/layout/hierarchy6"/>
    <dgm:cxn modelId="{F8A487A2-096C-1648-AE81-6C0CC7471B7A}" srcId="{A10EEC3A-5737-9542-8AA7-7EF39421F4C8}" destId="{C5C4F19A-37C0-6E42-857A-32A9967597D8}" srcOrd="1" destOrd="0" parTransId="{0D0F356D-B308-C045-9510-9C67031F3BC9}" sibTransId="{591504D9-3179-D145-97A6-9589F8829513}"/>
    <dgm:cxn modelId="{B1059A6C-CB29-F142-BE4E-6E1DCF45BD51}" type="presOf" srcId="{D3096E9A-02B6-5B47-AFF1-C09B722C8B79}" destId="{F8392FD6-FFBF-5A4E-B75C-83937B3D529F}" srcOrd="0" destOrd="0" presId="urn:microsoft.com/office/officeart/2005/8/layout/hierarchy6"/>
    <dgm:cxn modelId="{F1EB4032-CC73-C44B-8A6F-FFCBFF256C4C}" srcId="{AAA0172A-54F4-894E-A773-839DCFC1D5EE}" destId="{69C83303-6DCD-F846-B69E-193F55429A3E}" srcOrd="0" destOrd="0" parTransId="{09CF3605-CC5C-0D4D-9489-F82820BA54EC}" sibTransId="{7159CC77-6681-6647-A786-AB8C6785A51F}"/>
    <dgm:cxn modelId="{DE4C3A0A-ED12-5A4A-836E-923885998E8F}" type="presOf" srcId="{E4D47C4B-2DE0-AA4E-812C-232D419CC3AB}" destId="{3FDB3707-5B72-4B41-81DE-2675B75C14A4}" srcOrd="0" destOrd="0" presId="urn:microsoft.com/office/officeart/2005/8/layout/hierarchy6"/>
    <dgm:cxn modelId="{8D56A9D5-DC41-2143-A080-FDB4226C8F9D}" type="presOf" srcId="{A9B5CCF0-9687-AB47-AB10-7FEE901E7986}" destId="{9007E3CD-F1F2-0D49-81D2-19E15A1D5C91}" srcOrd="0" destOrd="0" presId="urn:microsoft.com/office/officeart/2005/8/layout/hierarchy6"/>
    <dgm:cxn modelId="{9AFA8F28-5C54-294D-B2AB-3C98C980884F}" type="presOf" srcId="{01DA91E5-0FB0-3F48-B1AC-9B92060F7708}" destId="{0161BB90-0965-494D-9B3B-217527EB7E98}" srcOrd="0" destOrd="0" presId="urn:microsoft.com/office/officeart/2005/8/layout/hierarchy6"/>
    <dgm:cxn modelId="{C6BB91E7-AE6D-164B-90AC-738D1F871C83}" type="presOf" srcId="{B83743B2-5693-AE4E-81C5-922C6B8AE4E1}" destId="{A037B6A3-0D61-D348-A60E-83EB21E0B22B}" srcOrd="0" destOrd="0" presId="urn:microsoft.com/office/officeart/2005/8/layout/hierarchy6"/>
    <dgm:cxn modelId="{1EE9999C-5C91-2440-A9DF-9FA0C2CCC7B7}" type="presOf" srcId="{0D0F356D-B308-C045-9510-9C67031F3BC9}" destId="{E8EF5B7F-E439-B246-ACC6-7C3EA289F5C5}" srcOrd="0" destOrd="0" presId="urn:microsoft.com/office/officeart/2005/8/layout/hierarchy6"/>
    <dgm:cxn modelId="{DFBC5423-F528-244E-9CE4-96269E539E21}" srcId="{69C83303-6DCD-F846-B69E-193F55429A3E}" destId="{004F7647-8C6C-5846-A7EB-3331F8BA186F}" srcOrd="3" destOrd="0" parTransId="{168BF70F-9F34-5E48-8CCD-A3A869FE0F0E}" sibTransId="{43A66654-BC26-F647-BB89-FE961D53EB8F}"/>
    <dgm:cxn modelId="{FEEB98BA-2B4B-804B-93D4-7CC31709F8A7}" type="presOf" srcId="{A10EEC3A-5737-9542-8AA7-7EF39421F4C8}" destId="{7A9F83C1-6558-8949-B03D-B3F47CAE171B}" srcOrd="0" destOrd="0" presId="urn:microsoft.com/office/officeart/2005/8/layout/hierarchy6"/>
    <dgm:cxn modelId="{5B0A31EA-FC09-FB44-83E8-8AEE40024A6A}" type="presOf" srcId="{9474ADA6-6BA7-7D45-AC6E-29DAA6FBE164}" destId="{9351084B-5162-9840-8BA8-36C996F1CB68}" srcOrd="0" destOrd="0" presId="urn:microsoft.com/office/officeart/2005/8/layout/hierarchy6"/>
    <dgm:cxn modelId="{A322521F-82E7-404D-8FFE-D1126395C67D}" srcId="{A10EEC3A-5737-9542-8AA7-7EF39421F4C8}" destId="{B83743B2-5693-AE4E-81C5-922C6B8AE4E1}" srcOrd="0" destOrd="0" parTransId="{EC87F364-5714-0F4C-8A16-C82E10D76FBC}" sibTransId="{61037F71-08B9-2A4E-970A-D63007C128D1}"/>
    <dgm:cxn modelId="{A086ABB1-3733-5F43-832F-43B5404B575D}" srcId="{004F7647-8C6C-5846-A7EB-3331F8BA186F}" destId="{D04A6622-506D-ED44-8AC9-42FF491CB5FD}" srcOrd="1" destOrd="0" parTransId="{6729A4A8-3990-6A41-A681-5D3F8B458F0D}" sibTransId="{FB4E25B3-DE3F-3843-BB30-28EEB72D19D4}"/>
    <dgm:cxn modelId="{98E8A6E9-93E5-534E-9516-AD592C94E0D6}" type="presOf" srcId="{168BF70F-9F34-5E48-8CCD-A3A869FE0F0E}" destId="{6C6BA49D-1E71-184D-B550-864F138BC710}" srcOrd="0" destOrd="0" presId="urn:microsoft.com/office/officeart/2005/8/layout/hierarchy6"/>
    <dgm:cxn modelId="{37A5010C-DD4B-C54B-A317-414AEAED70FB}" type="presOf" srcId="{9423B998-8869-FA4B-B3A7-BB13D2CF118D}" destId="{58E4ABFE-4F4F-9A41-AEF1-930C8C416A1C}" srcOrd="0" destOrd="0" presId="urn:microsoft.com/office/officeart/2005/8/layout/hierarchy6"/>
    <dgm:cxn modelId="{3B529B53-5C02-794E-BFC7-E110EF9F3A20}" type="presOf" srcId="{C3781C31-883B-8F4B-9679-2039E9CDF03C}" destId="{F2219B8C-ADD9-6A48-8D1E-B43435752DA6}" srcOrd="0" destOrd="0" presId="urn:microsoft.com/office/officeart/2005/8/layout/hierarchy6"/>
    <dgm:cxn modelId="{BB0128EE-48D2-4A4D-ABE5-A770025D454B}" type="presOf" srcId="{8C106044-C7F3-DB4B-9DCB-76BE9BEBFA91}" destId="{748BED34-FE6F-F74B-84DD-45E62DC37016}" srcOrd="0" destOrd="0" presId="urn:microsoft.com/office/officeart/2005/8/layout/hierarchy6"/>
    <dgm:cxn modelId="{56574316-9056-2442-A307-E31704267A8C}" type="presOf" srcId="{004F7647-8C6C-5846-A7EB-3331F8BA186F}" destId="{F3EC23D7-8BBE-3741-8184-F2F4CA268FB8}" srcOrd="0" destOrd="0" presId="urn:microsoft.com/office/officeart/2005/8/layout/hierarchy6"/>
    <dgm:cxn modelId="{907FFCCA-E7C1-9C4A-9319-06275CDE2026}" srcId="{9423B998-8869-FA4B-B3A7-BB13D2CF118D}" destId="{A9B5CCF0-9687-AB47-AB10-7FEE901E7986}" srcOrd="0" destOrd="0" parTransId="{1B68BAF1-279E-B143-B12D-7E21C43CBD5F}" sibTransId="{814F7EF5-29FF-2943-A04F-EA7AA84CFADA}"/>
    <dgm:cxn modelId="{38A4D5CE-F3AE-764B-9A30-74E51EF14569}" type="presOf" srcId="{9C08BC90-70E7-834C-B578-5D3B8A0EC993}" destId="{36909FA5-420D-3949-BF88-BF7EA258B8B1}" srcOrd="0" destOrd="0" presId="urn:microsoft.com/office/officeart/2005/8/layout/hierarchy6"/>
    <dgm:cxn modelId="{B5D9EABA-D77D-7640-BAEA-859B763E3E47}" type="presOf" srcId="{05127677-775D-8543-B71F-2CD4319581B7}" destId="{BC615CFC-DC65-CC4D-9049-6C853F1FFC0D}" srcOrd="0" destOrd="0" presId="urn:microsoft.com/office/officeart/2005/8/layout/hierarchy6"/>
    <dgm:cxn modelId="{75A49344-5D28-1E4F-BD0C-490FAB0B7461}" type="presOf" srcId="{D04A6622-506D-ED44-8AC9-42FF491CB5FD}" destId="{68FA935B-1603-0241-8C36-77F051152E49}" srcOrd="0" destOrd="0" presId="urn:microsoft.com/office/officeart/2005/8/layout/hierarchy6"/>
    <dgm:cxn modelId="{E8B54EC0-8BA1-914E-9319-EFE52D425D16}" type="presOf" srcId="{0AA45F01-4C2F-6840-9E99-6A644ADE1700}" destId="{9C00F7A8-3C4E-034F-8CEB-D2F661712D07}" srcOrd="0" destOrd="0" presId="urn:microsoft.com/office/officeart/2005/8/layout/hierarchy6"/>
    <dgm:cxn modelId="{7C1E1CBB-59A4-9146-B41B-CD48B9F22A06}" type="presOf" srcId="{D5A2EBCA-E949-D44F-A50B-CC4CEB0EECF3}" destId="{E9065822-322A-8945-9C50-4A0678B2FF45}" srcOrd="0" destOrd="0" presId="urn:microsoft.com/office/officeart/2005/8/layout/hierarchy6"/>
    <dgm:cxn modelId="{4E71AAD2-6813-4E4D-92F7-ACE72B7938CC}" type="presOf" srcId="{1B68BAF1-279E-B143-B12D-7E21C43CBD5F}" destId="{3BD83535-B9EB-FC47-A36C-F1594F31492F}" srcOrd="0" destOrd="0" presId="urn:microsoft.com/office/officeart/2005/8/layout/hierarchy6"/>
    <dgm:cxn modelId="{A4315316-3D2A-074D-8585-F2CF866B6874}" type="presOf" srcId="{C5C4F19A-37C0-6E42-857A-32A9967597D8}" destId="{B4CD6D09-183E-7F43-8B49-547756FD6690}" srcOrd="0" destOrd="0" presId="urn:microsoft.com/office/officeart/2005/8/layout/hierarchy6"/>
    <dgm:cxn modelId="{CE2754B2-03B8-FF40-9F87-AA08D1D9DAB2}" srcId="{69C83303-6DCD-F846-B69E-193F55429A3E}" destId="{A10EEC3A-5737-9542-8AA7-7EF39421F4C8}" srcOrd="2" destOrd="0" parTransId="{0AA45F01-4C2F-6840-9E99-6A644ADE1700}" sibTransId="{BDD9FFE0-C87E-2147-AC9F-36B00C00878C}"/>
    <dgm:cxn modelId="{BD0C3025-55E1-DF48-9750-00446CFB9FA5}" type="presOf" srcId="{EE16F543-4B2E-8C4C-AB67-165650EECB90}" destId="{67952789-CB62-634E-8998-22A08FF6B41A}" srcOrd="0" destOrd="0" presId="urn:microsoft.com/office/officeart/2005/8/layout/hierarchy6"/>
    <dgm:cxn modelId="{DBF618A9-FFFD-1F40-866C-E6240C5702E1}" srcId="{69C83303-6DCD-F846-B69E-193F55429A3E}" destId="{2E9252B9-8D82-8F4D-BC27-A5F823E7393F}" srcOrd="6" destOrd="0" parTransId="{3058E085-B83F-8F45-B778-529A91D06BC0}" sibTransId="{676AD14A-C3EE-8746-B9AD-30DE76CBA6FE}"/>
    <dgm:cxn modelId="{E87942E2-8267-CF4C-8A11-FECFB8792431}" srcId="{004F7647-8C6C-5846-A7EB-3331F8BA186F}" destId="{E4D47C4B-2DE0-AA4E-812C-232D419CC3AB}" srcOrd="0" destOrd="0" parTransId="{6EFB495C-3E04-4B4E-928F-069396B27584}" sibTransId="{62344F84-CD2F-8F49-B73E-C9DC05332B84}"/>
    <dgm:cxn modelId="{6B8D2948-F1D6-074F-A097-0CBE08F535A5}" type="presOf" srcId="{69C83303-6DCD-F846-B69E-193F55429A3E}" destId="{65E9A41B-9EB9-9E4B-B63C-30F87DC956DD}" srcOrd="0" destOrd="0" presId="urn:microsoft.com/office/officeart/2005/8/layout/hierarchy6"/>
    <dgm:cxn modelId="{470349AF-2357-2644-9A59-C31F8A1CC233}" type="presOf" srcId="{AAA0172A-54F4-894E-A773-839DCFC1D5EE}" destId="{322CD2FD-F963-2F40-BE58-471980735143}" srcOrd="0" destOrd="0" presId="urn:microsoft.com/office/officeart/2005/8/layout/hierarchy6"/>
    <dgm:cxn modelId="{C28D364B-E1A5-904F-ACF4-4B69F050B8A8}" srcId="{69C83303-6DCD-F846-B69E-193F55429A3E}" destId="{C3781C31-883B-8F4B-9679-2039E9CDF03C}" srcOrd="5" destOrd="0" parTransId="{9474ADA6-6BA7-7D45-AC6E-29DAA6FBE164}" sibTransId="{08B77F87-5652-C14A-BBA2-E71907336495}"/>
    <dgm:cxn modelId="{300D39B7-E7A0-E640-8F5B-A704D460F775}" type="presOf" srcId="{EC87F364-5714-0F4C-8A16-C82E10D76FBC}" destId="{A8643D0A-30DA-AF42-B1AC-4F08BEA03FF6}" srcOrd="0" destOrd="0" presId="urn:microsoft.com/office/officeart/2005/8/layout/hierarchy6"/>
    <dgm:cxn modelId="{AB07D4DF-70CD-C24B-B00E-F2A98A60E34E}" type="presOf" srcId="{6729A4A8-3990-6A41-A681-5D3F8B458F0D}" destId="{7A026094-C180-8F48-A070-0275BBEB884B}" srcOrd="0" destOrd="0" presId="urn:microsoft.com/office/officeart/2005/8/layout/hierarchy6"/>
    <dgm:cxn modelId="{41E32BE7-124A-0E40-8403-9084E0D09972}" type="presOf" srcId="{2E9252B9-8D82-8F4D-BC27-A5F823E7393F}" destId="{B050B10E-F6B6-CE4D-852D-FC7C53E032FA}" srcOrd="0" destOrd="0" presId="urn:microsoft.com/office/officeart/2005/8/layout/hierarchy6"/>
    <dgm:cxn modelId="{7C62BDFC-294B-6345-90B5-040C5037E756}" srcId="{69C83303-6DCD-F846-B69E-193F55429A3E}" destId="{90DFB3FE-8834-274F-A2EB-BFD9CE0FA1D2}" srcOrd="1" destOrd="0" parTransId="{8C106044-C7F3-DB4B-9DCB-76BE9BEBFA91}" sibTransId="{8F5E2CCB-1E3E-F347-9832-784475986E36}"/>
    <dgm:cxn modelId="{9E2E7776-DDB9-CF4C-9B04-F6F2D8051E31}" srcId="{69C83303-6DCD-F846-B69E-193F55429A3E}" destId="{9423B998-8869-FA4B-B3A7-BB13D2CF118D}" srcOrd="0" destOrd="0" parTransId="{D5A2EBCA-E949-D44F-A50B-CC4CEB0EECF3}" sibTransId="{9BB08863-6CCE-2A42-9294-03B475CCD39D}"/>
    <dgm:cxn modelId="{E9266F18-78FD-F940-9B6A-01EE88A53F4B}" srcId="{9423B998-8869-FA4B-B3A7-BB13D2CF118D}" destId="{EE16F543-4B2E-8C4C-AB67-165650EECB90}" srcOrd="1" destOrd="0" parTransId="{1291B77D-3029-E842-AF2F-021F17E69208}" sibTransId="{38229AF2-7932-B146-9006-5972649735AE}"/>
    <dgm:cxn modelId="{E2780A06-AE1B-484E-B4B8-C28FD0E4D059}" type="presOf" srcId="{3058E085-B83F-8F45-B778-529A91D06BC0}" destId="{541BD313-651A-884A-8B16-7EDF1295E608}" srcOrd="0" destOrd="0" presId="urn:microsoft.com/office/officeart/2005/8/layout/hierarchy6"/>
    <dgm:cxn modelId="{91D8B421-4004-B64C-9744-FB54FD614CDD}" type="presOf" srcId="{C411D676-1407-3B4B-A5D8-EFA4AEBFF903}" destId="{AA671109-3B0D-3E43-B9ED-F9E285B7E8D7}" srcOrd="0" destOrd="0" presId="urn:microsoft.com/office/officeart/2005/8/layout/hierarchy6"/>
    <dgm:cxn modelId="{9E4FA085-A660-C84F-8B9A-22E641B73037}" type="presOf" srcId="{1291B77D-3029-E842-AF2F-021F17E69208}" destId="{F5B9971F-12DF-1B4B-9C5A-32C57B593257}" srcOrd="0" destOrd="0" presId="urn:microsoft.com/office/officeart/2005/8/layout/hierarchy6"/>
    <dgm:cxn modelId="{07E89E25-FF6C-3A48-B8EE-3E4E18141393}" srcId="{C411D676-1407-3B4B-A5D8-EFA4AEBFF903}" destId="{01DA91E5-0FB0-3F48-B1AC-9B92060F7708}" srcOrd="1" destOrd="0" parTransId="{D3096E9A-02B6-5B47-AFF1-C09B722C8B79}" sibTransId="{69C4AD6E-C4F3-E04E-94D4-978159C2F20D}"/>
    <dgm:cxn modelId="{CF69D717-B693-4F4E-BD3D-474FCA7E326A}" type="presOf" srcId="{6EFB495C-3E04-4B4E-928F-069396B27584}" destId="{FF23971E-2A9C-7B48-A95B-FC03EACF3DE5}" srcOrd="0" destOrd="0" presId="urn:microsoft.com/office/officeart/2005/8/layout/hierarchy6"/>
    <dgm:cxn modelId="{BDCA1612-D96E-1C4E-949C-A7D589B45FD6}" type="presOf" srcId="{90DFB3FE-8834-274F-A2EB-BFD9CE0FA1D2}" destId="{DB43C887-CC11-E242-A2F1-3672FF7A948A}" srcOrd="0" destOrd="0" presId="urn:microsoft.com/office/officeart/2005/8/layout/hierarchy6"/>
    <dgm:cxn modelId="{5FDB91A7-8797-1044-AC96-E8092DA822AF}" srcId="{69C83303-6DCD-F846-B69E-193F55429A3E}" destId="{C411D676-1407-3B4B-A5D8-EFA4AEBFF903}" srcOrd="4" destOrd="0" parTransId="{9C08BC90-70E7-834C-B578-5D3B8A0EC993}" sibTransId="{8AFF0E51-BED7-7548-B78C-BC0A4B923D53}"/>
    <dgm:cxn modelId="{F0B2F256-5E8A-9348-BC4B-2CE0A068A3F1}" srcId="{C411D676-1407-3B4B-A5D8-EFA4AEBFF903}" destId="{8CD3375E-D7BE-784D-B5F9-ECACA48B990E}" srcOrd="0" destOrd="0" parTransId="{05127677-775D-8543-B71F-2CD4319581B7}" sibTransId="{AB183816-AEF9-2A40-906F-0E5DE70AFC18}"/>
    <dgm:cxn modelId="{6F4B416C-A1A0-884F-8D76-9DB1B09D3064}" type="presParOf" srcId="{322CD2FD-F963-2F40-BE58-471980735143}" destId="{921D0272-ED52-4D43-ADAD-34D14C2E0FAE}" srcOrd="0" destOrd="0" presId="urn:microsoft.com/office/officeart/2005/8/layout/hierarchy6"/>
    <dgm:cxn modelId="{96A1E75E-D7BC-BA41-AA7F-FBF431E15477}" type="presParOf" srcId="{921D0272-ED52-4D43-ADAD-34D14C2E0FAE}" destId="{70E29CB5-0FAE-6B45-BC36-7683AA0D6EB2}" srcOrd="0" destOrd="0" presId="urn:microsoft.com/office/officeart/2005/8/layout/hierarchy6"/>
    <dgm:cxn modelId="{2928E1EE-91C6-1E49-BB03-3FA5636EA16C}" type="presParOf" srcId="{70E29CB5-0FAE-6B45-BC36-7683AA0D6EB2}" destId="{59C1EC0D-FB44-FA4C-B2FE-6826732F9CDC}" srcOrd="0" destOrd="0" presId="urn:microsoft.com/office/officeart/2005/8/layout/hierarchy6"/>
    <dgm:cxn modelId="{831856DA-1E0B-2344-96EB-3D888F049C77}" type="presParOf" srcId="{59C1EC0D-FB44-FA4C-B2FE-6826732F9CDC}" destId="{65E9A41B-9EB9-9E4B-B63C-30F87DC956DD}" srcOrd="0" destOrd="0" presId="urn:microsoft.com/office/officeart/2005/8/layout/hierarchy6"/>
    <dgm:cxn modelId="{9CB1741D-46AB-1647-9BFA-0A1B99828F53}" type="presParOf" srcId="{59C1EC0D-FB44-FA4C-B2FE-6826732F9CDC}" destId="{58C61188-23EF-E04A-A9E8-EB4078A3DEBD}" srcOrd="1" destOrd="0" presId="urn:microsoft.com/office/officeart/2005/8/layout/hierarchy6"/>
    <dgm:cxn modelId="{F7C8D4E7-143E-9A42-8604-62CB534849DA}" type="presParOf" srcId="{58C61188-23EF-E04A-A9E8-EB4078A3DEBD}" destId="{E9065822-322A-8945-9C50-4A0678B2FF45}" srcOrd="0" destOrd="0" presId="urn:microsoft.com/office/officeart/2005/8/layout/hierarchy6"/>
    <dgm:cxn modelId="{E938CC68-C576-464F-A4D2-D51DCF777594}" type="presParOf" srcId="{58C61188-23EF-E04A-A9E8-EB4078A3DEBD}" destId="{4228BEB3-CB98-CD4A-9211-C6F473AA1381}" srcOrd="1" destOrd="0" presId="urn:microsoft.com/office/officeart/2005/8/layout/hierarchy6"/>
    <dgm:cxn modelId="{17D4EA25-E744-594F-B024-DA7247604007}" type="presParOf" srcId="{4228BEB3-CB98-CD4A-9211-C6F473AA1381}" destId="{58E4ABFE-4F4F-9A41-AEF1-930C8C416A1C}" srcOrd="0" destOrd="0" presId="urn:microsoft.com/office/officeart/2005/8/layout/hierarchy6"/>
    <dgm:cxn modelId="{6E554E5F-C152-2342-A1A5-C46E2AD6F821}" type="presParOf" srcId="{4228BEB3-CB98-CD4A-9211-C6F473AA1381}" destId="{803A78F2-135A-5F43-89E4-C93BBFA082CC}" srcOrd="1" destOrd="0" presId="urn:microsoft.com/office/officeart/2005/8/layout/hierarchy6"/>
    <dgm:cxn modelId="{5A387F4D-047B-9349-8CF8-DB21168A60BE}" type="presParOf" srcId="{803A78F2-135A-5F43-89E4-C93BBFA082CC}" destId="{3BD83535-B9EB-FC47-A36C-F1594F31492F}" srcOrd="0" destOrd="0" presId="urn:microsoft.com/office/officeart/2005/8/layout/hierarchy6"/>
    <dgm:cxn modelId="{667A4E4B-E5CC-AF42-A3F6-5A176A73026D}" type="presParOf" srcId="{803A78F2-135A-5F43-89E4-C93BBFA082CC}" destId="{74ABB573-F643-AB43-AF96-89975DA695CA}" srcOrd="1" destOrd="0" presId="urn:microsoft.com/office/officeart/2005/8/layout/hierarchy6"/>
    <dgm:cxn modelId="{91E08125-5CE5-A141-8B3D-E24A5AF4F695}" type="presParOf" srcId="{74ABB573-F643-AB43-AF96-89975DA695CA}" destId="{9007E3CD-F1F2-0D49-81D2-19E15A1D5C91}" srcOrd="0" destOrd="0" presId="urn:microsoft.com/office/officeart/2005/8/layout/hierarchy6"/>
    <dgm:cxn modelId="{23569023-2EA4-A646-A65D-5BB6F4FBCCE9}" type="presParOf" srcId="{74ABB573-F643-AB43-AF96-89975DA695CA}" destId="{1DD44F49-08EE-0E41-B6FB-5716A36C50A7}" srcOrd="1" destOrd="0" presId="urn:microsoft.com/office/officeart/2005/8/layout/hierarchy6"/>
    <dgm:cxn modelId="{43703E6A-6854-404A-B132-540FFA4AA424}" type="presParOf" srcId="{803A78F2-135A-5F43-89E4-C93BBFA082CC}" destId="{F5B9971F-12DF-1B4B-9C5A-32C57B593257}" srcOrd="2" destOrd="0" presId="urn:microsoft.com/office/officeart/2005/8/layout/hierarchy6"/>
    <dgm:cxn modelId="{226CAC14-9BF0-7048-8DBA-42959473D82D}" type="presParOf" srcId="{803A78F2-135A-5F43-89E4-C93BBFA082CC}" destId="{3D59E530-DF9F-2741-8D79-DE2F80057BF9}" srcOrd="3" destOrd="0" presId="urn:microsoft.com/office/officeart/2005/8/layout/hierarchy6"/>
    <dgm:cxn modelId="{3FEC9166-56F6-3149-8BD4-B134865D8FC9}" type="presParOf" srcId="{3D59E530-DF9F-2741-8D79-DE2F80057BF9}" destId="{67952789-CB62-634E-8998-22A08FF6B41A}" srcOrd="0" destOrd="0" presId="urn:microsoft.com/office/officeart/2005/8/layout/hierarchy6"/>
    <dgm:cxn modelId="{3622DAB7-CBA9-014B-B3F4-437F5FADF475}" type="presParOf" srcId="{3D59E530-DF9F-2741-8D79-DE2F80057BF9}" destId="{0C07508B-8CFD-CA4B-BFFA-97742C93F2A6}" srcOrd="1" destOrd="0" presId="urn:microsoft.com/office/officeart/2005/8/layout/hierarchy6"/>
    <dgm:cxn modelId="{42AFFE12-B8CD-3A43-B667-CC3A6065A1AA}" type="presParOf" srcId="{58C61188-23EF-E04A-A9E8-EB4078A3DEBD}" destId="{748BED34-FE6F-F74B-84DD-45E62DC37016}" srcOrd="2" destOrd="0" presId="urn:microsoft.com/office/officeart/2005/8/layout/hierarchy6"/>
    <dgm:cxn modelId="{03B8C56C-A62D-0241-8B64-A9171D5405A8}" type="presParOf" srcId="{58C61188-23EF-E04A-A9E8-EB4078A3DEBD}" destId="{D416030E-826C-B64A-9A4C-5284CA059FD6}" srcOrd="3" destOrd="0" presId="urn:microsoft.com/office/officeart/2005/8/layout/hierarchy6"/>
    <dgm:cxn modelId="{2D3BD833-96C4-8F4E-B89C-54302DFF1474}" type="presParOf" srcId="{D416030E-826C-B64A-9A4C-5284CA059FD6}" destId="{DB43C887-CC11-E242-A2F1-3672FF7A948A}" srcOrd="0" destOrd="0" presId="urn:microsoft.com/office/officeart/2005/8/layout/hierarchy6"/>
    <dgm:cxn modelId="{7AB5B963-E2A6-C241-8CB9-2F6342539DD0}" type="presParOf" srcId="{D416030E-826C-B64A-9A4C-5284CA059FD6}" destId="{3D305129-70A0-C144-AADA-9ADB15571EF1}" srcOrd="1" destOrd="0" presId="urn:microsoft.com/office/officeart/2005/8/layout/hierarchy6"/>
    <dgm:cxn modelId="{2B1D311C-FB93-4F46-B3C3-114A4A095798}" type="presParOf" srcId="{58C61188-23EF-E04A-A9E8-EB4078A3DEBD}" destId="{9C00F7A8-3C4E-034F-8CEB-D2F661712D07}" srcOrd="4" destOrd="0" presId="urn:microsoft.com/office/officeart/2005/8/layout/hierarchy6"/>
    <dgm:cxn modelId="{6F4A0273-B413-8141-8B19-5E6B14496DC4}" type="presParOf" srcId="{58C61188-23EF-E04A-A9E8-EB4078A3DEBD}" destId="{5A1F8288-4730-9E4B-97F1-9270A9FA4D20}" srcOrd="5" destOrd="0" presId="urn:microsoft.com/office/officeart/2005/8/layout/hierarchy6"/>
    <dgm:cxn modelId="{5EE958C3-F847-DF4D-9383-F1FE78531522}" type="presParOf" srcId="{5A1F8288-4730-9E4B-97F1-9270A9FA4D20}" destId="{7A9F83C1-6558-8949-B03D-B3F47CAE171B}" srcOrd="0" destOrd="0" presId="urn:microsoft.com/office/officeart/2005/8/layout/hierarchy6"/>
    <dgm:cxn modelId="{3E7A1432-6DB3-2546-96EB-2AF5C664A12B}" type="presParOf" srcId="{5A1F8288-4730-9E4B-97F1-9270A9FA4D20}" destId="{1AA18A6C-E46D-864C-AC0B-879ABD4EAF4A}" srcOrd="1" destOrd="0" presId="urn:microsoft.com/office/officeart/2005/8/layout/hierarchy6"/>
    <dgm:cxn modelId="{CA6E2483-AE27-1E43-B214-666F834D99E9}" type="presParOf" srcId="{1AA18A6C-E46D-864C-AC0B-879ABD4EAF4A}" destId="{A8643D0A-30DA-AF42-B1AC-4F08BEA03FF6}" srcOrd="0" destOrd="0" presId="urn:microsoft.com/office/officeart/2005/8/layout/hierarchy6"/>
    <dgm:cxn modelId="{9AE7D287-95A3-E940-A021-EDA37368F717}" type="presParOf" srcId="{1AA18A6C-E46D-864C-AC0B-879ABD4EAF4A}" destId="{84234165-7323-BA42-8ED8-EB4B3EB84962}" srcOrd="1" destOrd="0" presId="urn:microsoft.com/office/officeart/2005/8/layout/hierarchy6"/>
    <dgm:cxn modelId="{848C848C-0154-234F-B048-66482E4C680E}" type="presParOf" srcId="{84234165-7323-BA42-8ED8-EB4B3EB84962}" destId="{A037B6A3-0D61-D348-A60E-83EB21E0B22B}" srcOrd="0" destOrd="0" presId="urn:microsoft.com/office/officeart/2005/8/layout/hierarchy6"/>
    <dgm:cxn modelId="{7FACF1A7-04A8-6E47-A40F-1C2BFB804FCC}" type="presParOf" srcId="{84234165-7323-BA42-8ED8-EB4B3EB84962}" destId="{9CF53EC9-2821-1C49-A3E6-A0EE396230E5}" srcOrd="1" destOrd="0" presId="urn:microsoft.com/office/officeart/2005/8/layout/hierarchy6"/>
    <dgm:cxn modelId="{14909AEE-2D15-E046-8B4A-59E8392B09BD}" type="presParOf" srcId="{1AA18A6C-E46D-864C-AC0B-879ABD4EAF4A}" destId="{E8EF5B7F-E439-B246-ACC6-7C3EA289F5C5}" srcOrd="2" destOrd="0" presId="urn:microsoft.com/office/officeart/2005/8/layout/hierarchy6"/>
    <dgm:cxn modelId="{D3FDAF3A-538C-654C-9446-3E61033F5C17}" type="presParOf" srcId="{1AA18A6C-E46D-864C-AC0B-879ABD4EAF4A}" destId="{82B23047-5BE3-B74B-A81F-BAC4F4054D47}" srcOrd="3" destOrd="0" presId="urn:microsoft.com/office/officeart/2005/8/layout/hierarchy6"/>
    <dgm:cxn modelId="{3E427453-3053-B04E-803C-6647F4D8196B}" type="presParOf" srcId="{82B23047-5BE3-B74B-A81F-BAC4F4054D47}" destId="{B4CD6D09-183E-7F43-8B49-547756FD6690}" srcOrd="0" destOrd="0" presId="urn:microsoft.com/office/officeart/2005/8/layout/hierarchy6"/>
    <dgm:cxn modelId="{72831919-1578-264B-B329-6CED19BE0045}" type="presParOf" srcId="{82B23047-5BE3-B74B-A81F-BAC4F4054D47}" destId="{C3266221-04A0-3E4E-A9C5-BC3D3C4D4C00}" srcOrd="1" destOrd="0" presId="urn:microsoft.com/office/officeart/2005/8/layout/hierarchy6"/>
    <dgm:cxn modelId="{2FF6B32C-3E6F-EE4A-BC03-1085A138023B}" type="presParOf" srcId="{58C61188-23EF-E04A-A9E8-EB4078A3DEBD}" destId="{6C6BA49D-1E71-184D-B550-864F138BC710}" srcOrd="6" destOrd="0" presId="urn:microsoft.com/office/officeart/2005/8/layout/hierarchy6"/>
    <dgm:cxn modelId="{9C447172-4306-BE45-8453-34CDD376E2A6}" type="presParOf" srcId="{58C61188-23EF-E04A-A9E8-EB4078A3DEBD}" destId="{3B7A7CA6-58CD-C748-BC9A-95D1424F5C7B}" srcOrd="7" destOrd="0" presId="urn:microsoft.com/office/officeart/2005/8/layout/hierarchy6"/>
    <dgm:cxn modelId="{E01C669A-1733-9C42-83E7-664211C0C265}" type="presParOf" srcId="{3B7A7CA6-58CD-C748-BC9A-95D1424F5C7B}" destId="{F3EC23D7-8BBE-3741-8184-F2F4CA268FB8}" srcOrd="0" destOrd="0" presId="urn:microsoft.com/office/officeart/2005/8/layout/hierarchy6"/>
    <dgm:cxn modelId="{B98DCE5D-85CC-3E4F-B65E-C29E18F80BF3}" type="presParOf" srcId="{3B7A7CA6-58CD-C748-BC9A-95D1424F5C7B}" destId="{E444877D-6D0C-CB49-B3B4-5267899345B6}" srcOrd="1" destOrd="0" presId="urn:microsoft.com/office/officeart/2005/8/layout/hierarchy6"/>
    <dgm:cxn modelId="{6399C50B-7D53-8F44-AD28-88C7134809C2}" type="presParOf" srcId="{E444877D-6D0C-CB49-B3B4-5267899345B6}" destId="{FF23971E-2A9C-7B48-A95B-FC03EACF3DE5}" srcOrd="0" destOrd="0" presId="urn:microsoft.com/office/officeart/2005/8/layout/hierarchy6"/>
    <dgm:cxn modelId="{EBBED27E-299C-E245-AE5D-1F744536FDDD}" type="presParOf" srcId="{E444877D-6D0C-CB49-B3B4-5267899345B6}" destId="{FEBED73E-F573-3244-8653-03368C384CB5}" srcOrd="1" destOrd="0" presId="urn:microsoft.com/office/officeart/2005/8/layout/hierarchy6"/>
    <dgm:cxn modelId="{1B047F15-431F-6E4F-BC19-1899EA44BD18}" type="presParOf" srcId="{FEBED73E-F573-3244-8653-03368C384CB5}" destId="{3FDB3707-5B72-4B41-81DE-2675B75C14A4}" srcOrd="0" destOrd="0" presId="urn:microsoft.com/office/officeart/2005/8/layout/hierarchy6"/>
    <dgm:cxn modelId="{044D669C-AA36-F245-ACF9-0F7E1614FF75}" type="presParOf" srcId="{FEBED73E-F573-3244-8653-03368C384CB5}" destId="{906E9972-EA11-4846-B214-60A5FA8E7BC8}" srcOrd="1" destOrd="0" presId="urn:microsoft.com/office/officeart/2005/8/layout/hierarchy6"/>
    <dgm:cxn modelId="{593EBF95-D8BD-BD4C-B32F-69D5410CE707}" type="presParOf" srcId="{E444877D-6D0C-CB49-B3B4-5267899345B6}" destId="{7A026094-C180-8F48-A070-0275BBEB884B}" srcOrd="2" destOrd="0" presId="urn:microsoft.com/office/officeart/2005/8/layout/hierarchy6"/>
    <dgm:cxn modelId="{02F4AFE3-AD72-AF4A-A1CC-52DE7AE82966}" type="presParOf" srcId="{E444877D-6D0C-CB49-B3B4-5267899345B6}" destId="{FFEC3E0D-0693-5942-AF17-7FB3CBA14161}" srcOrd="3" destOrd="0" presId="urn:microsoft.com/office/officeart/2005/8/layout/hierarchy6"/>
    <dgm:cxn modelId="{E6343E00-E111-0E42-8DE9-E48EC6331D9D}" type="presParOf" srcId="{FFEC3E0D-0693-5942-AF17-7FB3CBA14161}" destId="{68FA935B-1603-0241-8C36-77F051152E49}" srcOrd="0" destOrd="0" presId="urn:microsoft.com/office/officeart/2005/8/layout/hierarchy6"/>
    <dgm:cxn modelId="{B345022B-F731-514D-AB04-EA90314BFD26}" type="presParOf" srcId="{FFEC3E0D-0693-5942-AF17-7FB3CBA14161}" destId="{F09F94E1-85B5-2049-B956-EF214774D140}" srcOrd="1" destOrd="0" presId="urn:microsoft.com/office/officeart/2005/8/layout/hierarchy6"/>
    <dgm:cxn modelId="{9AE5BF55-94A1-A347-9AAF-9188A3F8E5C3}" type="presParOf" srcId="{58C61188-23EF-E04A-A9E8-EB4078A3DEBD}" destId="{36909FA5-420D-3949-BF88-BF7EA258B8B1}" srcOrd="8" destOrd="0" presId="urn:microsoft.com/office/officeart/2005/8/layout/hierarchy6"/>
    <dgm:cxn modelId="{5A1C0EB7-6938-A74E-915C-2BC64AAF0E22}" type="presParOf" srcId="{58C61188-23EF-E04A-A9E8-EB4078A3DEBD}" destId="{5C9BCB3B-3A3E-0D49-BBDB-86CA0A7BA1D3}" srcOrd="9" destOrd="0" presId="urn:microsoft.com/office/officeart/2005/8/layout/hierarchy6"/>
    <dgm:cxn modelId="{F6D9D248-C456-BD4B-B24F-2AE257E52951}" type="presParOf" srcId="{5C9BCB3B-3A3E-0D49-BBDB-86CA0A7BA1D3}" destId="{AA671109-3B0D-3E43-B9ED-F9E285B7E8D7}" srcOrd="0" destOrd="0" presId="urn:microsoft.com/office/officeart/2005/8/layout/hierarchy6"/>
    <dgm:cxn modelId="{EFB085B1-EF07-3545-8C20-12D238DC1906}" type="presParOf" srcId="{5C9BCB3B-3A3E-0D49-BBDB-86CA0A7BA1D3}" destId="{05D56450-C047-FB4E-8F4C-83400999E956}" srcOrd="1" destOrd="0" presId="urn:microsoft.com/office/officeart/2005/8/layout/hierarchy6"/>
    <dgm:cxn modelId="{2515DC43-DF39-204F-B519-5D4B26CB1915}" type="presParOf" srcId="{05D56450-C047-FB4E-8F4C-83400999E956}" destId="{BC615CFC-DC65-CC4D-9049-6C853F1FFC0D}" srcOrd="0" destOrd="0" presId="urn:microsoft.com/office/officeart/2005/8/layout/hierarchy6"/>
    <dgm:cxn modelId="{BC2BC6DE-D9C2-FB48-8CD6-14509F805D66}" type="presParOf" srcId="{05D56450-C047-FB4E-8F4C-83400999E956}" destId="{5BC0D340-F483-AC46-8F09-47527FA1D755}" srcOrd="1" destOrd="0" presId="urn:microsoft.com/office/officeart/2005/8/layout/hierarchy6"/>
    <dgm:cxn modelId="{6EF7DE3B-7CFA-044E-9249-83C45E2ADFEE}" type="presParOf" srcId="{5BC0D340-F483-AC46-8F09-47527FA1D755}" destId="{5AB48E86-F33A-D24D-AC6A-24D55CF2030D}" srcOrd="0" destOrd="0" presId="urn:microsoft.com/office/officeart/2005/8/layout/hierarchy6"/>
    <dgm:cxn modelId="{4D9A2CE7-25FB-3B4D-8F7E-005DD83DF148}" type="presParOf" srcId="{5BC0D340-F483-AC46-8F09-47527FA1D755}" destId="{CEA68EAD-3FD7-174E-A32E-C8164E92951D}" srcOrd="1" destOrd="0" presId="urn:microsoft.com/office/officeart/2005/8/layout/hierarchy6"/>
    <dgm:cxn modelId="{53B5CC87-59D6-A84D-84B3-B8CC4FCEE692}" type="presParOf" srcId="{05D56450-C047-FB4E-8F4C-83400999E956}" destId="{F8392FD6-FFBF-5A4E-B75C-83937B3D529F}" srcOrd="2" destOrd="0" presId="urn:microsoft.com/office/officeart/2005/8/layout/hierarchy6"/>
    <dgm:cxn modelId="{A1AEAA84-3AB4-164A-BC13-F4B3D1ACAFF6}" type="presParOf" srcId="{05D56450-C047-FB4E-8F4C-83400999E956}" destId="{550E6A4E-09F0-9840-9E39-9A43B9BEF841}" srcOrd="3" destOrd="0" presId="urn:microsoft.com/office/officeart/2005/8/layout/hierarchy6"/>
    <dgm:cxn modelId="{7E3C5477-C0E0-1A46-A371-E4FDD6A6FE5C}" type="presParOf" srcId="{550E6A4E-09F0-9840-9E39-9A43B9BEF841}" destId="{0161BB90-0965-494D-9B3B-217527EB7E98}" srcOrd="0" destOrd="0" presId="urn:microsoft.com/office/officeart/2005/8/layout/hierarchy6"/>
    <dgm:cxn modelId="{E6774EA1-5EF3-7742-B2A8-A9AE6780553B}" type="presParOf" srcId="{550E6A4E-09F0-9840-9E39-9A43B9BEF841}" destId="{69831E51-6613-D04D-9775-D9273D8B811A}" srcOrd="1" destOrd="0" presId="urn:microsoft.com/office/officeart/2005/8/layout/hierarchy6"/>
    <dgm:cxn modelId="{024CD736-DED9-3F4B-8A85-563457D70B87}" type="presParOf" srcId="{58C61188-23EF-E04A-A9E8-EB4078A3DEBD}" destId="{9351084B-5162-9840-8BA8-36C996F1CB68}" srcOrd="10" destOrd="0" presId="urn:microsoft.com/office/officeart/2005/8/layout/hierarchy6"/>
    <dgm:cxn modelId="{8A46CBBD-F747-CA41-A8CD-DC674A60983C}" type="presParOf" srcId="{58C61188-23EF-E04A-A9E8-EB4078A3DEBD}" destId="{FCFFD45F-FCE1-EB4B-A7D5-817CF3A88D51}" srcOrd="11" destOrd="0" presId="urn:microsoft.com/office/officeart/2005/8/layout/hierarchy6"/>
    <dgm:cxn modelId="{D80370C9-CCBF-F141-9A55-06B1ABE91232}" type="presParOf" srcId="{FCFFD45F-FCE1-EB4B-A7D5-817CF3A88D51}" destId="{F2219B8C-ADD9-6A48-8D1E-B43435752DA6}" srcOrd="0" destOrd="0" presId="urn:microsoft.com/office/officeart/2005/8/layout/hierarchy6"/>
    <dgm:cxn modelId="{975E1B72-00BA-2045-867C-28C834959AED}" type="presParOf" srcId="{FCFFD45F-FCE1-EB4B-A7D5-817CF3A88D51}" destId="{0AC15F39-89F8-D74D-B9B8-83AA2313DDCC}" srcOrd="1" destOrd="0" presId="urn:microsoft.com/office/officeart/2005/8/layout/hierarchy6"/>
    <dgm:cxn modelId="{BF11706D-C2A0-3148-8511-83A859A6D541}" type="presParOf" srcId="{58C61188-23EF-E04A-A9E8-EB4078A3DEBD}" destId="{541BD313-651A-884A-8B16-7EDF1295E608}" srcOrd="12" destOrd="0" presId="urn:microsoft.com/office/officeart/2005/8/layout/hierarchy6"/>
    <dgm:cxn modelId="{D7882A17-0686-D744-A57D-186CD29531B7}" type="presParOf" srcId="{58C61188-23EF-E04A-A9E8-EB4078A3DEBD}" destId="{BA4A3546-24CE-9444-8AC6-9472ED444FDB}" srcOrd="13" destOrd="0" presId="urn:microsoft.com/office/officeart/2005/8/layout/hierarchy6"/>
    <dgm:cxn modelId="{0C33E987-D0CF-1C48-BD3C-8DC32B10B3F0}" type="presParOf" srcId="{BA4A3546-24CE-9444-8AC6-9472ED444FDB}" destId="{B050B10E-F6B6-CE4D-852D-FC7C53E032FA}" srcOrd="0" destOrd="0" presId="urn:microsoft.com/office/officeart/2005/8/layout/hierarchy6"/>
    <dgm:cxn modelId="{7CA5BE81-A028-2D4B-8836-549A6E8A0241}" type="presParOf" srcId="{BA4A3546-24CE-9444-8AC6-9472ED444FDB}" destId="{388B7B9A-6D1C-FD45-901A-768606ACFCCF}" srcOrd="1" destOrd="0" presId="urn:microsoft.com/office/officeart/2005/8/layout/hierarchy6"/>
    <dgm:cxn modelId="{F0A46EC9-45EE-A14D-99CF-2E1ADE8D6619}" type="presParOf" srcId="{322CD2FD-F963-2F40-BE58-471980735143}" destId="{8ECFD789-996C-654B-A059-DC635A2BE3E3}"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E9A41B-9EB9-9E4B-B63C-30F87DC956DD}">
      <dsp:nvSpPr>
        <dsp:cNvPr id="0" name=""/>
        <dsp:cNvSpPr/>
      </dsp:nvSpPr>
      <dsp:spPr>
        <a:xfrm>
          <a:off x="1882332" y="972"/>
          <a:ext cx="801959" cy="534639"/>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Project</a:t>
          </a:r>
          <a:endParaRPr lang="en-US" sz="1700" kern="1200" dirty="0"/>
        </a:p>
      </dsp:txBody>
      <dsp:txXfrm>
        <a:off x="1897991" y="16631"/>
        <a:ext cx="770641" cy="503321"/>
      </dsp:txXfrm>
    </dsp:sp>
    <dsp:sp modelId="{E9065822-322A-8945-9C50-4A0678B2FF45}">
      <dsp:nvSpPr>
        <dsp:cNvPr id="0" name=""/>
        <dsp:cNvSpPr/>
      </dsp:nvSpPr>
      <dsp:spPr>
        <a:xfrm>
          <a:off x="1762038" y="535611"/>
          <a:ext cx="521273" cy="213855"/>
        </a:xfrm>
        <a:custGeom>
          <a:avLst/>
          <a:gdLst/>
          <a:ahLst/>
          <a:cxnLst/>
          <a:rect l="0" t="0" r="0" b="0"/>
          <a:pathLst>
            <a:path>
              <a:moveTo>
                <a:pt x="521273" y="0"/>
              </a:moveTo>
              <a:lnTo>
                <a:pt x="521273" y="106927"/>
              </a:lnTo>
              <a:lnTo>
                <a:pt x="0" y="106927"/>
              </a:lnTo>
              <a:lnTo>
                <a:pt x="0" y="213855"/>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58E4ABFE-4F4F-9A41-AEF1-930C8C416A1C}">
      <dsp:nvSpPr>
        <dsp:cNvPr id="0" name=""/>
        <dsp:cNvSpPr/>
      </dsp:nvSpPr>
      <dsp:spPr>
        <a:xfrm>
          <a:off x="1361058" y="749467"/>
          <a:ext cx="801959" cy="534639"/>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err="1" smtClean="0"/>
            <a:t>Fastq</a:t>
          </a:r>
          <a:endParaRPr lang="en-US" sz="1700" kern="1200" dirty="0"/>
        </a:p>
      </dsp:txBody>
      <dsp:txXfrm>
        <a:off x="1376717" y="765126"/>
        <a:ext cx="770641" cy="503321"/>
      </dsp:txXfrm>
    </dsp:sp>
    <dsp:sp modelId="{3BD83535-B9EB-FC47-A36C-F1594F31492F}">
      <dsp:nvSpPr>
        <dsp:cNvPr id="0" name=""/>
        <dsp:cNvSpPr/>
      </dsp:nvSpPr>
      <dsp:spPr>
        <a:xfrm>
          <a:off x="1240764" y="1284106"/>
          <a:ext cx="521273" cy="213855"/>
        </a:xfrm>
        <a:custGeom>
          <a:avLst/>
          <a:gdLst/>
          <a:ahLst/>
          <a:cxnLst/>
          <a:rect l="0" t="0" r="0" b="0"/>
          <a:pathLst>
            <a:path>
              <a:moveTo>
                <a:pt x="521273" y="0"/>
              </a:moveTo>
              <a:lnTo>
                <a:pt x="521273" y="106927"/>
              </a:lnTo>
              <a:lnTo>
                <a:pt x="0" y="106927"/>
              </a:lnTo>
              <a:lnTo>
                <a:pt x="0" y="213855"/>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9007E3CD-F1F2-0D49-81D2-19E15A1D5C91}">
      <dsp:nvSpPr>
        <dsp:cNvPr id="0" name=""/>
        <dsp:cNvSpPr/>
      </dsp:nvSpPr>
      <dsp:spPr>
        <a:xfrm>
          <a:off x="839785" y="1497962"/>
          <a:ext cx="801959" cy="534639"/>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Sub1</a:t>
          </a:r>
          <a:endParaRPr lang="en-US" sz="1700" kern="1200" dirty="0"/>
        </a:p>
      </dsp:txBody>
      <dsp:txXfrm>
        <a:off x="855444" y="1513621"/>
        <a:ext cx="770641" cy="503321"/>
      </dsp:txXfrm>
    </dsp:sp>
    <dsp:sp modelId="{F5B9971F-12DF-1B4B-9C5A-32C57B593257}">
      <dsp:nvSpPr>
        <dsp:cNvPr id="0" name=""/>
        <dsp:cNvSpPr/>
      </dsp:nvSpPr>
      <dsp:spPr>
        <a:xfrm>
          <a:off x="1762038" y="1284106"/>
          <a:ext cx="521273" cy="213855"/>
        </a:xfrm>
        <a:custGeom>
          <a:avLst/>
          <a:gdLst/>
          <a:ahLst/>
          <a:cxnLst/>
          <a:rect l="0" t="0" r="0" b="0"/>
          <a:pathLst>
            <a:path>
              <a:moveTo>
                <a:pt x="0" y="0"/>
              </a:moveTo>
              <a:lnTo>
                <a:pt x="0" y="106927"/>
              </a:lnTo>
              <a:lnTo>
                <a:pt x="521273" y="106927"/>
              </a:lnTo>
              <a:lnTo>
                <a:pt x="521273" y="213855"/>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67952789-CB62-634E-8998-22A08FF6B41A}">
      <dsp:nvSpPr>
        <dsp:cNvPr id="0" name=""/>
        <dsp:cNvSpPr/>
      </dsp:nvSpPr>
      <dsp:spPr>
        <a:xfrm>
          <a:off x="1882332" y="1497962"/>
          <a:ext cx="801959" cy="534639"/>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Sub2</a:t>
          </a:r>
          <a:endParaRPr lang="en-US" sz="1700" kern="1200" dirty="0"/>
        </a:p>
      </dsp:txBody>
      <dsp:txXfrm>
        <a:off x="1897991" y="1513621"/>
        <a:ext cx="770641" cy="503321"/>
      </dsp:txXfrm>
    </dsp:sp>
    <dsp:sp modelId="{D98AEC46-B909-BC4A-B67F-398E6ED8D9CB}">
      <dsp:nvSpPr>
        <dsp:cNvPr id="0" name=""/>
        <dsp:cNvSpPr/>
      </dsp:nvSpPr>
      <dsp:spPr>
        <a:xfrm>
          <a:off x="2283311" y="535611"/>
          <a:ext cx="521273" cy="213855"/>
        </a:xfrm>
        <a:custGeom>
          <a:avLst/>
          <a:gdLst/>
          <a:ahLst/>
          <a:cxnLst/>
          <a:rect l="0" t="0" r="0" b="0"/>
          <a:pathLst>
            <a:path>
              <a:moveTo>
                <a:pt x="0" y="0"/>
              </a:moveTo>
              <a:lnTo>
                <a:pt x="0" y="106927"/>
              </a:lnTo>
              <a:lnTo>
                <a:pt x="521273" y="106927"/>
              </a:lnTo>
              <a:lnTo>
                <a:pt x="521273" y="213855"/>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84E6A29B-4938-6C43-A6AD-C0E57457B374}">
      <dsp:nvSpPr>
        <dsp:cNvPr id="0" name=""/>
        <dsp:cNvSpPr/>
      </dsp:nvSpPr>
      <dsp:spPr>
        <a:xfrm>
          <a:off x="2403605" y="749467"/>
          <a:ext cx="801959" cy="534639"/>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err="1" smtClean="0"/>
            <a:t>config</a:t>
          </a:r>
          <a:endParaRPr lang="en-US" sz="1700" kern="1200" dirty="0"/>
        </a:p>
      </dsp:txBody>
      <dsp:txXfrm>
        <a:off x="2419264" y="765126"/>
        <a:ext cx="770641" cy="5033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E9A41B-9EB9-9E4B-B63C-30F87DC956DD}">
      <dsp:nvSpPr>
        <dsp:cNvPr id="0" name=""/>
        <dsp:cNvSpPr/>
      </dsp:nvSpPr>
      <dsp:spPr>
        <a:xfrm>
          <a:off x="4266724" y="1109318"/>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Project</a:t>
          </a:r>
          <a:endParaRPr lang="en-US" sz="1200" kern="1200" dirty="0"/>
        </a:p>
      </dsp:txBody>
      <dsp:txXfrm>
        <a:off x="4280947" y="1123541"/>
        <a:ext cx="699987" cy="457176"/>
      </dsp:txXfrm>
    </dsp:sp>
    <dsp:sp modelId="{E9065822-322A-8945-9C50-4A0678B2FF45}">
      <dsp:nvSpPr>
        <dsp:cNvPr id="0" name=""/>
        <dsp:cNvSpPr/>
      </dsp:nvSpPr>
      <dsp:spPr>
        <a:xfrm>
          <a:off x="843088" y="1594940"/>
          <a:ext cx="3787851" cy="194248"/>
        </a:xfrm>
        <a:custGeom>
          <a:avLst/>
          <a:gdLst/>
          <a:ahLst/>
          <a:cxnLst/>
          <a:rect l="0" t="0" r="0" b="0"/>
          <a:pathLst>
            <a:path>
              <a:moveTo>
                <a:pt x="3787851" y="0"/>
              </a:moveTo>
              <a:lnTo>
                <a:pt x="3787851" y="97124"/>
              </a:lnTo>
              <a:lnTo>
                <a:pt x="0" y="97124"/>
              </a:lnTo>
              <a:lnTo>
                <a:pt x="0"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58E4ABFE-4F4F-9A41-AEF1-930C8C416A1C}">
      <dsp:nvSpPr>
        <dsp:cNvPr id="0" name=""/>
        <dsp:cNvSpPr/>
      </dsp:nvSpPr>
      <dsp:spPr>
        <a:xfrm>
          <a:off x="478872" y="1789188"/>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Fastq</a:t>
          </a:r>
          <a:endParaRPr lang="en-US" sz="1200" kern="1200" dirty="0"/>
        </a:p>
      </dsp:txBody>
      <dsp:txXfrm>
        <a:off x="493095" y="1803411"/>
        <a:ext cx="699987" cy="457176"/>
      </dsp:txXfrm>
    </dsp:sp>
    <dsp:sp modelId="{3BD83535-B9EB-FC47-A36C-F1594F31492F}">
      <dsp:nvSpPr>
        <dsp:cNvPr id="0" name=""/>
        <dsp:cNvSpPr/>
      </dsp:nvSpPr>
      <dsp:spPr>
        <a:xfrm>
          <a:off x="369607" y="2274811"/>
          <a:ext cx="473481" cy="194248"/>
        </a:xfrm>
        <a:custGeom>
          <a:avLst/>
          <a:gdLst/>
          <a:ahLst/>
          <a:cxnLst/>
          <a:rect l="0" t="0" r="0" b="0"/>
          <a:pathLst>
            <a:path>
              <a:moveTo>
                <a:pt x="473481" y="0"/>
              </a:moveTo>
              <a:lnTo>
                <a:pt x="473481" y="97124"/>
              </a:lnTo>
              <a:lnTo>
                <a:pt x="0" y="97124"/>
              </a:lnTo>
              <a:lnTo>
                <a:pt x="0"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9007E3CD-F1F2-0D49-81D2-19E15A1D5C91}">
      <dsp:nvSpPr>
        <dsp:cNvPr id="0" name=""/>
        <dsp:cNvSpPr/>
      </dsp:nvSpPr>
      <dsp:spPr>
        <a:xfrm>
          <a:off x="5390" y="2469059"/>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Sub1</a:t>
          </a:r>
          <a:endParaRPr lang="en-US" sz="1200" kern="1200" dirty="0"/>
        </a:p>
      </dsp:txBody>
      <dsp:txXfrm>
        <a:off x="19613" y="2483282"/>
        <a:ext cx="699987" cy="457176"/>
      </dsp:txXfrm>
    </dsp:sp>
    <dsp:sp modelId="{F5B9971F-12DF-1B4B-9C5A-32C57B593257}">
      <dsp:nvSpPr>
        <dsp:cNvPr id="0" name=""/>
        <dsp:cNvSpPr/>
      </dsp:nvSpPr>
      <dsp:spPr>
        <a:xfrm>
          <a:off x="843088" y="2274811"/>
          <a:ext cx="473481" cy="194248"/>
        </a:xfrm>
        <a:custGeom>
          <a:avLst/>
          <a:gdLst/>
          <a:ahLst/>
          <a:cxnLst/>
          <a:rect l="0" t="0" r="0" b="0"/>
          <a:pathLst>
            <a:path>
              <a:moveTo>
                <a:pt x="0" y="0"/>
              </a:moveTo>
              <a:lnTo>
                <a:pt x="0" y="97124"/>
              </a:lnTo>
              <a:lnTo>
                <a:pt x="473481" y="97124"/>
              </a:lnTo>
              <a:lnTo>
                <a:pt x="473481"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67952789-CB62-634E-8998-22A08FF6B41A}">
      <dsp:nvSpPr>
        <dsp:cNvPr id="0" name=""/>
        <dsp:cNvSpPr/>
      </dsp:nvSpPr>
      <dsp:spPr>
        <a:xfrm>
          <a:off x="952353" y="2469059"/>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Sub2</a:t>
          </a:r>
          <a:endParaRPr lang="en-US" sz="1200" kern="1200" dirty="0"/>
        </a:p>
      </dsp:txBody>
      <dsp:txXfrm>
        <a:off x="966576" y="2483282"/>
        <a:ext cx="699987" cy="457176"/>
      </dsp:txXfrm>
    </dsp:sp>
    <dsp:sp modelId="{748BED34-FE6F-F74B-84DD-45E62DC37016}">
      <dsp:nvSpPr>
        <dsp:cNvPr id="0" name=""/>
        <dsp:cNvSpPr/>
      </dsp:nvSpPr>
      <dsp:spPr>
        <a:xfrm>
          <a:off x="1790051" y="1594940"/>
          <a:ext cx="2840888" cy="194248"/>
        </a:xfrm>
        <a:custGeom>
          <a:avLst/>
          <a:gdLst/>
          <a:ahLst/>
          <a:cxnLst/>
          <a:rect l="0" t="0" r="0" b="0"/>
          <a:pathLst>
            <a:path>
              <a:moveTo>
                <a:pt x="2840888" y="0"/>
              </a:moveTo>
              <a:lnTo>
                <a:pt x="2840888" y="97124"/>
              </a:lnTo>
              <a:lnTo>
                <a:pt x="0" y="97124"/>
              </a:lnTo>
              <a:lnTo>
                <a:pt x="0" y="19424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43C887-CC11-E242-A2F1-3672FF7A948A}">
      <dsp:nvSpPr>
        <dsp:cNvPr id="0" name=""/>
        <dsp:cNvSpPr/>
      </dsp:nvSpPr>
      <dsp:spPr>
        <a:xfrm>
          <a:off x="1425835" y="1789188"/>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config</a:t>
          </a:r>
          <a:endParaRPr lang="en-US" sz="1200" kern="1200" dirty="0"/>
        </a:p>
      </dsp:txBody>
      <dsp:txXfrm>
        <a:off x="1440058" y="1803411"/>
        <a:ext cx="699987" cy="457176"/>
      </dsp:txXfrm>
    </dsp:sp>
    <dsp:sp modelId="{9C00F7A8-3C4E-034F-8CEB-D2F661712D07}">
      <dsp:nvSpPr>
        <dsp:cNvPr id="0" name=""/>
        <dsp:cNvSpPr/>
      </dsp:nvSpPr>
      <dsp:spPr>
        <a:xfrm>
          <a:off x="2737014" y="1594940"/>
          <a:ext cx="1893925" cy="194248"/>
        </a:xfrm>
        <a:custGeom>
          <a:avLst/>
          <a:gdLst/>
          <a:ahLst/>
          <a:cxnLst/>
          <a:rect l="0" t="0" r="0" b="0"/>
          <a:pathLst>
            <a:path>
              <a:moveTo>
                <a:pt x="1893925" y="0"/>
              </a:moveTo>
              <a:lnTo>
                <a:pt x="1893925" y="97124"/>
              </a:lnTo>
              <a:lnTo>
                <a:pt x="0" y="97124"/>
              </a:lnTo>
              <a:lnTo>
                <a:pt x="0"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7A9F83C1-6558-8949-B03D-B3F47CAE171B}">
      <dsp:nvSpPr>
        <dsp:cNvPr id="0" name=""/>
        <dsp:cNvSpPr/>
      </dsp:nvSpPr>
      <dsp:spPr>
        <a:xfrm>
          <a:off x="2372798" y="1789188"/>
          <a:ext cx="728433" cy="485622"/>
        </a:xfrm>
        <a:prstGeom prst="roundRect">
          <a:avLst>
            <a:gd name="adj" fmla="val 10000"/>
          </a:avLst>
        </a:prstGeom>
        <a:solidFill>
          <a:srgbClr val="FF6600"/>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qout</a:t>
          </a:r>
          <a:endParaRPr lang="en-US" sz="1200" kern="1200" dirty="0"/>
        </a:p>
      </dsp:txBody>
      <dsp:txXfrm>
        <a:off x="2387021" y="1803411"/>
        <a:ext cx="699987" cy="457176"/>
      </dsp:txXfrm>
    </dsp:sp>
    <dsp:sp modelId="{A8643D0A-30DA-AF42-B1AC-4F08BEA03FF6}">
      <dsp:nvSpPr>
        <dsp:cNvPr id="0" name=""/>
        <dsp:cNvSpPr/>
      </dsp:nvSpPr>
      <dsp:spPr>
        <a:xfrm>
          <a:off x="2263533" y="2274811"/>
          <a:ext cx="473481" cy="194248"/>
        </a:xfrm>
        <a:custGeom>
          <a:avLst/>
          <a:gdLst/>
          <a:ahLst/>
          <a:cxnLst/>
          <a:rect l="0" t="0" r="0" b="0"/>
          <a:pathLst>
            <a:path>
              <a:moveTo>
                <a:pt x="473481" y="0"/>
              </a:moveTo>
              <a:lnTo>
                <a:pt x="473481" y="97124"/>
              </a:lnTo>
              <a:lnTo>
                <a:pt x="0" y="97124"/>
              </a:lnTo>
              <a:lnTo>
                <a:pt x="0"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A037B6A3-0D61-D348-A60E-83EB21E0B22B}">
      <dsp:nvSpPr>
        <dsp:cNvPr id="0" name=""/>
        <dsp:cNvSpPr/>
      </dsp:nvSpPr>
      <dsp:spPr>
        <a:xfrm>
          <a:off x="1899316" y="2469059"/>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bwa</a:t>
          </a:r>
          <a:endParaRPr lang="en-US" sz="1200" kern="1200" dirty="0"/>
        </a:p>
      </dsp:txBody>
      <dsp:txXfrm>
        <a:off x="1913539" y="2483282"/>
        <a:ext cx="699987" cy="457176"/>
      </dsp:txXfrm>
    </dsp:sp>
    <dsp:sp modelId="{E8EF5B7F-E439-B246-ACC6-7C3EA289F5C5}">
      <dsp:nvSpPr>
        <dsp:cNvPr id="0" name=""/>
        <dsp:cNvSpPr/>
      </dsp:nvSpPr>
      <dsp:spPr>
        <a:xfrm>
          <a:off x="2737014" y="2274811"/>
          <a:ext cx="473481" cy="194248"/>
        </a:xfrm>
        <a:custGeom>
          <a:avLst/>
          <a:gdLst/>
          <a:ahLst/>
          <a:cxnLst/>
          <a:rect l="0" t="0" r="0" b="0"/>
          <a:pathLst>
            <a:path>
              <a:moveTo>
                <a:pt x="0" y="0"/>
              </a:moveTo>
              <a:lnTo>
                <a:pt x="0" y="97124"/>
              </a:lnTo>
              <a:lnTo>
                <a:pt x="473481" y="97124"/>
              </a:lnTo>
              <a:lnTo>
                <a:pt x="473481"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B4CD6D09-183E-7F43-8B49-547756FD6690}">
      <dsp:nvSpPr>
        <dsp:cNvPr id="0" name=""/>
        <dsp:cNvSpPr/>
      </dsp:nvSpPr>
      <dsp:spPr>
        <a:xfrm>
          <a:off x="2846279" y="2469059"/>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reCaAl</a:t>
          </a:r>
          <a:endParaRPr lang="en-US" sz="1200" kern="1200" dirty="0"/>
        </a:p>
      </dsp:txBody>
      <dsp:txXfrm>
        <a:off x="2860502" y="2483282"/>
        <a:ext cx="699987" cy="457176"/>
      </dsp:txXfrm>
    </dsp:sp>
    <dsp:sp modelId="{6C6BA49D-1E71-184D-B550-864F138BC710}">
      <dsp:nvSpPr>
        <dsp:cNvPr id="0" name=""/>
        <dsp:cNvSpPr/>
      </dsp:nvSpPr>
      <dsp:spPr>
        <a:xfrm>
          <a:off x="4585220" y="1594940"/>
          <a:ext cx="91440" cy="194248"/>
        </a:xfrm>
        <a:custGeom>
          <a:avLst/>
          <a:gdLst/>
          <a:ahLst/>
          <a:cxnLst/>
          <a:rect l="0" t="0" r="0" b="0"/>
          <a:pathLst>
            <a:path>
              <a:moveTo>
                <a:pt x="45720" y="0"/>
              </a:moveTo>
              <a:lnTo>
                <a:pt x="45720" y="19424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EC23D7-8BBE-3741-8184-F2F4CA268FB8}">
      <dsp:nvSpPr>
        <dsp:cNvPr id="0" name=""/>
        <dsp:cNvSpPr/>
      </dsp:nvSpPr>
      <dsp:spPr>
        <a:xfrm>
          <a:off x="4266724" y="1789188"/>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Sub1</a:t>
          </a:r>
          <a:endParaRPr lang="en-US" sz="1200" kern="1200" dirty="0"/>
        </a:p>
      </dsp:txBody>
      <dsp:txXfrm>
        <a:off x="4280947" y="1803411"/>
        <a:ext cx="699987" cy="457176"/>
      </dsp:txXfrm>
    </dsp:sp>
    <dsp:sp modelId="{FF23971E-2A9C-7B48-A95B-FC03EACF3DE5}">
      <dsp:nvSpPr>
        <dsp:cNvPr id="0" name=""/>
        <dsp:cNvSpPr/>
      </dsp:nvSpPr>
      <dsp:spPr>
        <a:xfrm>
          <a:off x="4157459" y="2274811"/>
          <a:ext cx="473481" cy="194248"/>
        </a:xfrm>
        <a:custGeom>
          <a:avLst/>
          <a:gdLst/>
          <a:ahLst/>
          <a:cxnLst/>
          <a:rect l="0" t="0" r="0" b="0"/>
          <a:pathLst>
            <a:path>
              <a:moveTo>
                <a:pt x="473481" y="0"/>
              </a:moveTo>
              <a:lnTo>
                <a:pt x="473481" y="97124"/>
              </a:lnTo>
              <a:lnTo>
                <a:pt x="0" y="97124"/>
              </a:lnTo>
              <a:lnTo>
                <a:pt x="0"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3FDB3707-5B72-4B41-81DE-2675B75C14A4}">
      <dsp:nvSpPr>
        <dsp:cNvPr id="0" name=""/>
        <dsp:cNvSpPr/>
      </dsp:nvSpPr>
      <dsp:spPr>
        <a:xfrm>
          <a:off x="3793242" y="2469059"/>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Bwa</a:t>
          </a:r>
          <a:endParaRPr lang="en-US" sz="1200" kern="1200" dirty="0"/>
        </a:p>
      </dsp:txBody>
      <dsp:txXfrm>
        <a:off x="3807465" y="2483282"/>
        <a:ext cx="699987" cy="457176"/>
      </dsp:txXfrm>
    </dsp:sp>
    <dsp:sp modelId="{7A026094-C180-8F48-A070-0275BBEB884B}">
      <dsp:nvSpPr>
        <dsp:cNvPr id="0" name=""/>
        <dsp:cNvSpPr/>
      </dsp:nvSpPr>
      <dsp:spPr>
        <a:xfrm>
          <a:off x="4630940" y="2274811"/>
          <a:ext cx="473481" cy="194248"/>
        </a:xfrm>
        <a:custGeom>
          <a:avLst/>
          <a:gdLst/>
          <a:ahLst/>
          <a:cxnLst/>
          <a:rect l="0" t="0" r="0" b="0"/>
          <a:pathLst>
            <a:path>
              <a:moveTo>
                <a:pt x="0" y="0"/>
              </a:moveTo>
              <a:lnTo>
                <a:pt x="0" y="97124"/>
              </a:lnTo>
              <a:lnTo>
                <a:pt x="473481" y="97124"/>
              </a:lnTo>
              <a:lnTo>
                <a:pt x="473481"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68FA935B-1603-0241-8C36-77F051152E49}">
      <dsp:nvSpPr>
        <dsp:cNvPr id="0" name=""/>
        <dsp:cNvSpPr/>
      </dsp:nvSpPr>
      <dsp:spPr>
        <a:xfrm>
          <a:off x="4740205" y="2469059"/>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reCaAl</a:t>
          </a:r>
          <a:endParaRPr lang="en-US" sz="1200" kern="1200" dirty="0"/>
        </a:p>
      </dsp:txBody>
      <dsp:txXfrm>
        <a:off x="4754428" y="2483282"/>
        <a:ext cx="699987" cy="457176"/>
      </dsp:txXfrm>
    </dsp:sp>
    <dsp:sp modelId="{36909FA5-420D-3949-BF88-BF7EA258B8B1}">
      <dsp:nvSpPr>
        <dsp:cNvPr id="0" name=""/>
        <dsp:cNvSpPr/>
      </dsp:nvSpPr>
      <dsp:spPr>
        <a:xfrm>
          <a:off x="4630940" y="1594940"/>
          <a:ext cx="1893925" cy="194248"/>
        </a:xfrm>
        <a:custGeom>
          <a:avLst/>
          <a:gdLst/>
          <a:ahLst/>
          <a:cxnLst/>
          <a:rect l="0" t="0" r="0" b="0"/>
          <a:pathLst>
            <a:path>
              <a:moveTo>
                <a:pt x="0" y="0"/>
              </a:moveTo>
              <a:lnTo>
                <a:pt x="0" y="97124"/>
              </a:lnTo>
              <a:lnTo>
                <a:pt x="1893925" y="97124"/>
              </a:lnTo>
              <a:lnTo>
                <a:pt x="1893925" y="19424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671109-3B0D-3E43-B9ED-F9E285B7E8D7}">
      <dsp:nvSpPr>
        <dsp:cNvPr id="0" name=""/>
        <dsp:cNvSpPr/>
      </dsp:nvSpPr>
      <dsp:spPr>
        <a:xfrm>
          <a:off x="6160650" y="1789188"/>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Sub2</a:t>
          </a:r>
          <a:endParaRPr lang="en-US" sz="1200" kern="1200" dirty="0"/>
        </a:p>
      </dsp:txBody>
      <dsp:txXfrm>
        <a:off x="6174873" y="1803411"/>
        <a:ext cx="699987" cy="457176"/>
      </dsp:txXfrm>
    </dsp:sp>
    <dsp:sp modelId="{BC615CFC-DC65-CC4D-9049-6C853F1FFC0D}">
      <dsp:nvSpPr>
        <dsp:cNvPr id="0" name=""/>
        <dsp:cNvSpPr/>
      </dsp:nvSpPr>
      <dsp:spPr>
        <a:xfrm>
          <a:off x="6051385" y="2274811"/>
          <a:ext cx="473481" cy="194248"/>
        </a:xfrm>
        <a:custGeom>
          <a:avLst/>
          <a:gdLst/>
          <a:ahLst/>
          <a:cxnLst/>
          <a:rect l="0" t="0" r="0" b="0"/>
          <a:pathLst>
            <a:path>
              <a:moveTo>
                <a:pt x="473481" y="0"/>
              </a:moveTo>
              <a:lnTo>
                <a:pt x="473481" y="97124"/>
              </a:lnTo>
              <a:lnTo>
                <a:pt x="0" y="97124"/>
              </a:lnTo>
              <a:lnTo>
                <a:pt x="0"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5AB48E86-F33A-D24D-AC6A-24D55CF2030D}">
      <dsp:nvSpPr>
        <dsp:cNvPr id="0" name=""/>
        <dsp:cNvSpPr/>
      </dsp:nvSpPr>
      <dsp:spPr>
        <a:xfrm>
          <a:off x="5687168" y="2469059"/>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Bwa</a:t>
          </a:r>
          <a:endParaRPr lang="en-US" sz="1200" kern="1200" dirty="0"/>
        </a:p>
      </dsp:txBody>
      <dsp:txXfrm>
        <a:off x="5701391" y="2483282"/>
        <a:ext cx="699987" cy="457176"/>
      </dsp:txXfrm>
    </dsp:sp>
    <dsp:sp modelId="{F8392FD6-FFBF-5A4E-B75C-83937B3D529F}">
      <dsp:nvSpPr>
        <dsp:cNvPr id="0" name=""/>
        <dsp:cNvSpPr/>
      </dsp:nvSpPr>
      <dsp:spPr>
        <a:xfrm>
          <a:off x="6524866" y="2274811"/>
          <a:ext cx="473481" cy="194248"/>
        </a:xfrm>
        <a:custGeom>
          <a:avLst/>
          <a:gdLst/>
          <a:ahLst/>
          <a:cxnLst/>
          <a:rect l="0" t="0" r="0" b="0"/>
          <a:pathLst>
            <a:path>
              <a:moveTo>
                <a:pt x="0" y="0"/>
              </a:moveTo>
              <a:lnTo>
                <a:pt x="0" y="97124"/>
              </a:lnTo>
              <a:lnTo>
                <a:pt x="473481" y="97124"/>
              </a:lnTo>
              <a:lnTo>
                <a:pt x="473481"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0161BB90-0965-494D-9B3B-217527EB7E98}">
      <dsp:nvSpPr>
        <dsp:cNvPr id="0" name=""/>
        <dsp:cNvSpPr/>
      </dsp:nvSpPr>
      <dsp:spPr>
        <a:xfrm>
          <a:off x="6634131" y="2469059"/>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reCal</a:t>
          </a:r>
          <a:endParaRPr lang="en-US" sz="1200" kern="1200" dirty="0"/>
        </a:p>
      </dsp:txBody>
      <dsp:txXfrm>
        <a:off x="6648354" y="2483282"/>
        <a:ext cx="699987" cy="457176"/>
      </dsp:txXfrm>
    </dsp:sp>
    <dsp:sp modelId="{9351084B-5162-9840-8BA8-36C996F1CB68}">
      <dsp:nvSpPr>
        <dsp:cNvPr id="0" name=""/>
        <dsp:cNvSpPr/>
      </dsp:nvSpPr>
      <dsp:spPr>
        <a:xfrm>
          <a:off x="4630940" y="1594940"/>
          <a:ext cx="2840888" cy="194248"/>
        </a:xfrm>
        <a:custGeom>
          <a:avLst/>
          <a:gdLst/>
          <a:ahLst/>
          <a:cxnLst/>
          <a:rect l="0" t="0" r="0" b="0"/>
          <a:pathLst>
            <a:path>
              <a:moveTo>
                <a:pt x="0" y="0"/>
              </a:moveTo>
              <a:lnTo>
                <a:pt x="0" y="97124"/>
              </a:lnTo>
              <a:lnTo>
                <a:pt x="2840888" y="97124"/>
              </a:lnTo>
              <a:lnTo>
                <a:pt x="2840888" y="19424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219B8C-ADD9-6A48-8D1E-B43435752DA6}">
      <dsp:nvSpPr>
        <dsp:cNvPr id="0" name=""/>
        <dsp:cNvSpPr/>
      </dsp:nvSpPr>
      <dsp:spPr>
        <a:xfrm>
          <a:off x="7107613" y="1789188"/>
          <a:ext cx="728433" cy="485622"/>
        </a:xfrm>
        <a:prstGeom prst="roundRect">
          <a:avLst>
            <a:gd name="adj" fmla="val 10000"/>
          </a:avLst>
        </a:prstGeom>
        <a:solidFill>
          <a:srgbClr val="CC9933"/>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Variants</a:t>
          </a:r>
          <a:endParaRPr lang="en-US" sz="1200" kern="1200" dirty="0"/>
        </a:p>
      </dsp:txBody>
      <dsp:txXfrm>
        <a:off x="7121836" y="1803411"/>
        <a:ext cx="699987" cy="457176"/>
      </dsp:txXfrm>
    </dsp:sp>
    <dsp:sp modelId="{541BD313-651A-884A-8B16-7EDF1295E608}">
      <dsp:nvSpPr>
        <dsp:cNvPr id="0" name=""/>
        <dsp:cNvSpPr/>
      </dsp:nvSpPr>
      <dsp:spPr>
        <a:xfrm>
          <a:off x="4630940" y="1594940"/>
          <a:ext cx="3787851" cy="194248"/>
        </a:xfrm>
        <a:custGeom>
          <a:avLst/>
          <a:gdLst/>
          <a:ahLst/>
          <a:cxnLst/>
          <a:rect l="0" t="0" r="0" b="0"/>
          <a:pathLst>
            <a:path>
              <a:moveTo>
                <a:pt x="0" y="0"/>
              </a:moveTo>
              <a:lnTo>
                <a:pt x="0" y="97124"/>
              </a:lnTo>
              <a:lnTo>
                <a:pt x="3787851" y="97124"/>
              </a:lnTo>
              <a:lnTo>
                <a:pt x="3787851" y="194248"/>
              </a:lnTo>
            </a:path>
          </a:pathLst>
        </a:custGeom>
        <a:noFill/>
        <a:ln w="25400" cap="flat" cmpd="sng" algn="ctr">
          <a:solidFill>
            <a:srgbClr val="6C7472"/>
          </a:solidFill>
          <a:prstDash val="solid"/>
        </a:ln>
        <a:effectLst/>
      </dsp:spPr>
      <dsp:style>
        <a:lnRef idx="2">
          <a:scrgbClr r="0" g="0" b="0"/>
        </a:lnRef>
        <a:fillRef idx="0">
          <a:scrgbClr r="0" g="0" b="0"/>
        </a:fillRef>
        <a:effectRef idx="0">
          <a:scrgbClr r="0" g="0" b="0"/>
        </a:effectRef>
        <a:fontRef idx="minor"/>
      </dsp:style>
    </dsp:sp>
    <dsp:sp modelId="{B050B10E-F6B6-CE4D-852D-FC7C53E032FA}">
      <dsp:nvSpPr>
        <dsp:cNvPr id="0" name=""/>
        <dsp:cNvSpPr/>
      </dsp:nvSpPr>
      <dsp:spPr>
        <a:xfrm>
          <a:off x="8054576" y="1789188"/>
          <a:ext cx="728433" cy="485622"/>
        </a:xfrm>
        <a:prstGeom prst="roundRect">
          <a:avLst>
            <a:gd name="adj" fmla="val 10000"/>
          </a:avLst>
        </a:prstGeom>
        <a:solidFill>
          <a:srgbClr val="FF6600"/>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Summary</a:t>
          </a:r>
          <a:endParaRPr lang="en-US" sz="1200" kern="1200" dirty="0"/>
        </a:p>
      </dsp:txBody>
      <dsp:txXfrm>
        <a:off x="8068799" y="1803411"/>
        <a:ext cx="699987" cy="45717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23F3AE43-4B8B-42E2-AD8D-8893E6575599}" type="datetimeFigureOut">
              <a:rPr lang="en-US"/>
              <a:pPr>
                <a:defRPr/>
              </a:pPr>
              <a:t>24/01/14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735623A5-B868-4679-8144-13E280634235}" type="slidenum">
              <a:rPr lang="en-US"/>
              <a:pPr>
                <a:defRPr/>
              </a:pPr>
              <a:t>‹#›</a:t>
            </a:fld>
            <a:endParaRPr lang="en-US"/>
          </a:p>
        </p:txBody>
      </p:sp>
    </p:spTree>
    <p:extLst>
      <p:ext uri="{BB962C8B-B14F-4D97-AF65-F5344CB8AC3E}">
        <p14:creationId xmlns:p14="http://schemas.microsoft.com/office/powerpoint/2010/main" val="9987093"/>
      </p:ext>
    </p:extLst>
  </p:cSld>
  <p:clrMap bg1="lt1" tx1="dk1" bg2="lt2" tx2="dk2" accent1="accent1" accent2="accent2" accent3="accent3" accent4="accent4" accent5="accent5" accent6="accent6" hlink="hlink" folHlink="folHlink"/>
  <p:hf hdr="0" ftr="0" dt="0"/>
</p:handoutMaster>
</file>

<file path=ppt/media/hdphoto1.wdp>
</file>

<file path=ppt/media/image10.png>
</file>

<file path=ppt/media/image11.png>
</file>

<file path=ppt/media/image12.png>
</file>

<file path=ppt/media/image13.png>
</file>

<file path=ppt/media/image14.png>
</file>

<file path=ppt/media/image15.png>
</file>

<file path=ppt/media/image17.png>
</file>

<file path=ppt/media/image19.jpg>
</file>

<file path=ppt/media/image2.png>
</file>

<file path=ppt/media/image20.png>
</file>

<file path=ppt/media/image21.png>
</file>

<file path=ppt/media/image22.png>
</file>

<file path=ppt/media/image3.jpg>
</file>

<file path=ppt/media/image4.png>
</file>

<file path=ppt/media/image7.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769BDDD4-07A3-49C3-8D04-6377578ADC4E}" type="datetimeFigureOut">
              <a:rPr lang="en-US"/>
              <a:pPr>
                <a:defRPr/>
              </a:pPr>
              <a:t>24/01/14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AU" noProof="0" smtClean="0"/>
              <a:t>Click to edit Master text styles</a:t>
            </a:r>
          </a:p>
          <a:p>
            <a:pPr lvl="1"/>
            <a:r>
              <a:rPr lang="en-AU" noProof="0" smtClean="0"/>
              <a:t>Second level</a:t>
            </a:r>
          </a:p>
          <a:p>
            <a:pPr lvl="2"/>
            <a:r>
              <a:rPr lang="en-AU" noProof="0" smtClean="0"/>
              <a:t>Third level</a:t>
            </a:r>
          </a:p>
          <a:p>
            <a:pPr lvl="3"/>
            <a:r>
              <a:rPr lang="en-AU" noProof="0" smtClean="0"/>
              <a:t>Fourth level</a:t>
            </a:r>
          </a:p>
          <a:p>
            <a:pPr lvl="4"/>
            <a:r>
              <a:rPr lang="en-AU"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348E5230-3F12-4A60-B83A-70DD9883D08A}" type="slidenum">
              <a:rPr lang="en-US"/>
              <a:pPr>
                <a:defRPr/>
              </a:pPr>
              <a:t>‹#›</a:t>
            </a:fld>
            <a:endParaRPr lang="en-US"/>
          </a:p>
        </p:txBody>
      </p:sp>
    </p:spTree>
    <p:extLst>
      <p:ext uri="{BB962C8B-B14F-4D97-AF65-F5344CB8AC3E}">
        <p14:creationId xmlns:p14="http://schemas.microsoft.com/office/powerpoint/2010/main" val="3651004214"/>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mn-ea"/>
        <a:cs typeface="+mn-cs"/>
      </a:defRPr>
    </a:lvl1pPr>
    <a:lvl2pPr marL="457200" algn="l" defTabSz="457200" rtl="0" eaLnBrk="0" fontAlgn="base" hangingPunct="0">
      <a:spcBef>
        <a:spcPct val="30000"/>
      </a:spcBef>
      <a:spcAft>
        <a:spcPct val="0"/>
      </a:spcAft>
      <a:defRPr sz="1200" kern="1200">
        <a:solidFill>
          <a:schemeClr val="tx1"/>
        </a:solidFill>
        <a:latin typeface="+mn-lt"/>
        <a:ea typeface="+mn-ea"/>
        <a:cs typeface="+mn-cs"/>
      </a:defRPr>
    </a:lvl2pPr>
    <a:lvl3pPr marL="914400" algn="l" defTabSz="457200" rtl="0" eaLnBrk="0" fontAlgn="base" hangingPunct="0">
      <a:spcBef>
        <a:spcPct val="30000"/>
      </a:spcBef>
      <a:spcAft>
        <a:spcPct val="0"/>
      </a:spcAft>
      <a:defRPr sz="1200" kern="1200">
        <a:solidFill>
          <a:schemeClr val="tx1"/>
        </a:solidFill>
        <a:latin typeface="+mn-lt"/>
        <a:ea typeface="+mn-ea"/>
        <a:cs typeface="+mn-cs"/>
      </a:defRPr>
    </a:lvl3pPr>
    <a:lvl4pPr marL="1371600" algn="l" defTabSz="457200" rtl="0" eaLnBrk="0" fontAlgn="base" hangingPunct="0">
      <a:spcBef>
        <a:spcPct val="30000"/>
      </a:spcBef>
      <a:spcAft>
        <a:spcPct val="0"/>
      </a:spcAft>
      <a:defRPr sz="1200" kern="1200">
        <a:solidFill>
          <a:schemeClr val="tx1"/>
        </a:solidFill>
        <a:latin typeface="+mn-lt"/>
        <a:ea typeface="+mn-ea"/>
        <a:cs typeface="+mn-cs"/>
      </a:defRPr>
    </a:lvl4pPr>
    <a:lvl5pPr marL="1828800" algn="l" defTabSz="457200" rtl="0" eaLnBrk="0" fontAlgn="base" hangingPunct="0">
      <a:spcBef>
        <a:spcPct val="30000"/>
      </a:spcBef>
      <a:spcAft>
        <a:spcPct val="0"/>
      </a:spcAft>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94.45+24.57+(7.02e+00)+2.25</a:t>
            </a:r>
          </a:p>
          <a:p>
            <a:r>
              <a:rPr lang="en-US" dirty="0" smtClean="0"/>
              <a:t>12.97+0.90+(1.31e+00)+0.05</a:t>
            </a:r>
          </a:p>
          <a:p>
            <a:r>
              <a:rPr lang="en-US" dirty="0" smtClean="0"/>
              <a:t>11%</a:t>
            </a:r>
          </a:p>
          <a:p>
            <a:endParaRPr lang="en-US" dirty="0" smtClean="0"/>
          </a:p>
          <a:p>
            <a:endParaRPr lang="en-US" dirty="0" smtClean="0"/>
          </a:p>
          <a:p>
            <a:r>
              <a:rPr lang="en-US" dirty="0" smtClean="0"/>
              <a:t>49.63+16.53+(9.71e-01)+9.64</a:t>
            </a:r>
          </a:p>
          <a:p>
            <a:r>
              <a:rPr lang="en-US" dirty="0" smtClean="0"/>
              <a:t>0.01+0.01+(1.65e-01)+0.15</a:t>
            </a:r>
            <a:endParaRPr lang="en-US" dirty="0"/>
          </a:p>
        </p:txBody>
      </p:sp>
      <p:sp>
        <p:nvSpPr>
          <p:cNvPr id="4" name="Slide Number Placeholder 3"/>
          <p:cNvSpPr>
            <a:spLocks noGrp="1"/>
          </p:cNvSpPr>
          <p:nvPr>
            <p:ph type="sldNum" sz="quarter" idx="10"/>
          </p:nvPr>
        </p:nvSpPr>
        <p:spPr/>
        <p:txBody>
          <a:bodyPr/>
          <a:lstStyle/>
          <a:p>
            <a:pPr>
              <a:defRPr/>
            </a:pPr>
            <a:fld id="{348E5230-3F12-4A60-B83A-70DD9883D08A}" type="slidenum">
              <a:rPr lang="en-US" smtClean="0"/>
              <a:pPr>
                <a:defRPr/>
              </a:pPr>
              <a:t>3</a:t>
            </a:fld>
            <a:endParaRPr lang="en-US"/>
          </a:p>
        </p:txBody>
      </p:sp>
    </p:spTree>
    <p:extLst>
      <p:ext uri="{BB962C8B-B14F-4D97-AF65-F5344CB8AC3E}">
        <p14:creationId xmlns:p14="http://schemas.microsoft.com/office/powerpoint/2010/main" val="1295175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48E5230-3F12-4A60-B83A-70DD9883D08A}" type="slidenum">
              <a:rPr lang="en-US" smtClean="0"/>
              <a:pPr>
                <a:defRPr/>
              </a:pPr>
              <a:t>5</a:t>
            </a:fld>
            <a:endParaRPr lang="en-US"/>
          </a:p>
        </p:txBody>
      </p:sp>
    </p:spTree>
    <p:extLst>
      <p:ext uri="{BB962C8B-B14F-4D97-AF65-F5344CB8AC3E}">
        <p14:creationId xmlns:p14="http://schemas.microsoft.com/office/powerpoint/2010/main" val="1574411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www.amazon.com</a:t>
            </a:r>
            <a:r>
              <a:rPr lang="en-US" dirty="0" smtClean="0"/>
              <a:t>/</a:t>
            </a:r>
            <a:r>
              <a:rPr lang="en-US" dirty="0" err="1" smtClean="0"/>
              <a:t>gp</a:t>
            </a:r>
            <a:r>
              <a:rPr lang="en-US" dirty="0" smtClean="0"/>
              <a:t>/</a:t>
            </a:r>
            <a:r>
              <a:rPr lang="en-US" dirty="0" err="1" smtClean="0"/>
              <a:t>feature.html</a:t>
            </a:r>
            <a:r>
              <a:rPr lang="en-US" dirty="0" smtClean="0"/>
              <a:t>/ref=</a:t>
            </a:r>
            <a:r>
              <a:rPr lang="en-US" dirty="0" err="1" smtClean="0"/>
              <a:t>cd_def?ie</a:t>
            </a:r>
            <a:r>
              <a:rPr lang="en-US" dirty="0" smtClean="0"/>
              <a:t>=UTF8&amp;*Version*=1&amp;*entries*=0&amp;docId=1000828861</a:t>
            </a:r>
          </a:p>
          <a:p>
            <a:r>
              <a:rPr lang="en-US" dirty="0" smtClean="0"/>
              <a:t>http://</a:t>
            </a:r>
            <a:r>
              <a:rPr lang="en-US" dirty="0" err="1" smtClean="0"/>
              <a:t>www.clker.com</a:t>
            </a:r>
            <a:r>
              <a:rPr lang="en-US" dirty="0" smtClean="0"/>
              <a:t>/clipart-14649.html</a:t>
            </a:r>
            <a:endParaRPr lang="en-US" dirty="0"/>
          </a:p>
        </p:txBody>
      </p:sp>
      <p:sp>
        <p:nvSpPr>
          <p:cNvPr id="4" name="Slide Number Placeholder 3"/>
          <p:cNvSpPr>
            <a:spLocks noGrp="1"/>
          </p:cNvSpPr>
          <p:nvPr>
            <p:ph type="sldNum" sz="quarter" idx="10"/>
          </p:nvPr>
        </p:nvSpPr>
        <p:spPr/>
        <p:txBody>
          <a:bodyPr/>
          <a:lstStyle/>
          <a:p>
            <a:pPr>
              <a:defRPr/>
            </a:pPr>
            <a:fld id="{348E5230-3F12-4A60-B83A-70DD9883D08A}" type="slidenum">
              <a:rPr lang="en-US" smtClean="0"/>
              <a:pPr>
                <a:defRPr/>
              </a:pPr>
              <a:t>23</a:t>
            </a:fld>
            <a:endParaRPr lang="en-US"/>
          </a:p>
        </p:txBody>
      </p:sp>
    </p:spTree>
    <p:extLst>
      <p:ext uri="{BB962C8B-B14F-4D97-AF65-F5344CB8AC3E}">
        <p14:creationId xmlns:p14="http://schemas.microsoft.com/office/powerpoint/2010/main" val="8276105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pPr>
              <a:spcBef>
                <a:spcPts val="0"/>
              </a:spcBef>
              <a:spcAft>
                <a:spcPts val="0"/>
              </a:spcAft>
            </a:pPr>
            <a:r>
              <a:rPr lang="en-US" sz="1200" dirty="0" err="1" smtClean="0">
                <a:latin typeface="Consolas"/>
                <a:cs typeface="Consolas"/>
              </a:rPr>
              <a:t>aceymac-nh</a:t>
            </a:r>
            <a:r>
              <a:rPr lang="en-US" sz="1200" dirty="0" smtClean="0">
                <a:latin typeface="Consolas"/>
                <a:cs typeface="Consolas"/>
              </a:rPr>
              <a:t>:.</a:t>
            </a:r>
            <a:r>
              <a:rPr lang="en-US" sz="1200" dirty="0" err="1" smtClean="0">
                <a:latin typeface="Consolas"/>
                <a:cs typeface="Consolas"/>
              </a:rPr>
              <a:t>starcluster</a:t>
            </a:r>
            <a:r>
              <a:rPr lang="en-US" sz="1200" dirty="0" smtClean="0">
                <a:latin typeface="Consolas"/>
                <a:cs typeface="Consolas"/>
              </a:rPr>
              <a:t> bau04c$ </a:t>
            </a:r>
            <a:r>
              <a:rPr lang="en-US" sz="1200" dirty="0" err="1" smtClean="0">
                <a:latin typeface="Consolas"/>
                <a:cs typeface="Consolas"/>
              </a:rPr>
              <a:t>starcluster</a:t>
            </a:r>
            <a:r>
              <a:rPr lang="en-US" sz="1200" dirty="0" smtClean="0">
                <a:latin typeface="Consolas"/>
                <a:cs typeface="Consolas"/>
              </a:rPr>
              <a:t> start </a:t>
            </a:r>
            <a:r>
              <a:rPr lang="en-US" sz="1200" dirty="0" err="1" smtClean="0">
                <a:latin typeface="Consolas"/>
                <a:cs typeface="Consolas"/>
              </a:rPr>
              <a:t>mycluster</a:t>
            </a:r>
            <a:endParaRPr lang="en-US" sz="1200" dirty="0" smtClean="0">
              <a:latin typeface="Consolas"/>
              <a:cs typeface="Consolas"/>
            </a:endParaRPr>
          </a:p>
          <a:p>
            <a:pPr>
              <a:spcBef>
                <a:spcPts val="0"/>
              </a:spcBef>
              <a:spcAft>
                <a:spcPts val="0"/>
              </a:spcAft>
            </a:pPr>
            <a:r>
              <a:rPr lang="en-US" sz="1200" dirty="0" err="1" smtClean="0">
                <a:latin typeface="Consolas"/>
                <a:cs typeface="Consolas"/>
              </a:rPr>
              <a:t>StarCluster</a:t>
            </a:r>
            <a:r>
              <a:rPr lang="en-US" sz="1200" dirty="0" smtClean="0">
                <a:latin typeface="Consolas"/>
                <a:cs typeface="Consolas"/>
              </a:rPr>
              <a:t> - (http://</a:t>
            </a:r>
            <a:r>
              <a:rPr lang="en-US" sz="1200" dirty="0" err="1" smtClean="0">
                <a:latin typeface="Consolas"/>
                <a:cs typeface="Consolas"/>
              </a:rPr>
              <a:t>star.mit.edu</a:t>
            </a:r>
            <a:r>
              <a:rPr lang="en-US" sz="1200" dirty="0" smtClean="0">
                <a:latin typeface="Consolas"/>
                <a:cs typeface="Consolas"/>
              </a:rPr>
              <a:t>/cluster) (v. 0.94.2)</a:t>
            </a:r>
          </a:p>
          <a:p>
            <a:pPr>
              <a:spcBef>
                <a:spcPts val="0"/>
              </a:spcBef>
              <a:spcAft>
                <a:spcPts val="0"/>
              </a:spcAft>
            </a:pPr>
            <a:r>
              <a:rPr lang="en-US" sz="1200" dirty="0" smtClean="0">
                <a:latin typeface="Consolas"/>
                <a:cs typeface="Consolas"/>
              </a:rPr>
              <a:t>Software Tools for Academics and Researchers (STAR)</a:t>
            </a:r>
          </a:p>
          <a:p>
            <a:pPr>
              <a:spcBef>
                <a:spcPts val="0"/>
              </a:spcBef>
              <a:spcAft>
                <a:spcPts val="0"/>
              </a:spcAft>
            </a:pPr>
            <a:r>
              <a:rPr lang="en-US" sz="1200" dirty="0" smtClean="0">
                <a:latin typeface="Consolas"/>
                <a:cs typeface="Consolas"/>
              </a:rPr>
              <a:t>Please submit bug reports to </a:t>
            </a:r>
            <a:r>
              <a:rPr lang="en-US" sz="1200" dirty="0" err="1" smtClean="0">
                <a:latin typeface="Consolas"/>
                <a:cs typeface="Consolas"/>
              </a:rPr>
              <a:t>starcluster@mit.edu</a:t>
            </a:r>
            <a:endParaRPr lang="en-US" sz="1200" dirty="0" smtClean="0">
              <a:latin typeface="Consolas"/>
              <a:cs typeface="Consolas"/>
            </a:endParaRP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&gt;&gt;&gt; Using default cluster template: </a:t>
            </a:r>
            <a:r>
              <a:rPr lang="en-US" sz="1200" dirty="0" err="1" smtClean="0">
                <a:latin typeface="Consolas"/>
                <a:cs typeface="Consolas"/>
              </a:rPr>
              <a:t>smallcluster</a:t>
            </a:r>
            <a:endParaRPr lang="en-US" sz="1200" dirty="0" smtClean="0">
              <a:latin typeface="Consolas"/>
              <a:cs typeface="Consolas"/>
            </a:endParaRPr>
          </a:p>
          <a:p>
            <a:pPr>
              <a:spcBef>
                <a:spcPts val="0"/>
              </a:spcBef>
              <a:spcAft>
                <a:spcPts val="0"/>
              </a:spcAft>
            </a:pPr>
            <a:r>
              <a:rPr lang="en-US" sz="1200" dirty="0" smtClean="0">
                <a:latin typeface="Consolas"/>
                <a:cs typeface="Consolas"/>
              </a:rPr>
              <a:t>&gt;&gt;&gt; Validating cluster template settings...</a:t>
            </a:r>
          </a:p>
          <a:p>
            <a:pPr>
              <a:spcBef>
                <a:spcPts val="0"/>
              </a:spcBef>
              <a:spcAft>
                <a:spcPts val="0"/>
              </a:spcAft>
            </a:pPr>
            <a:r>
              <a:rPr lang="en-US" sz="1200" dirty="0" smtClean="0">
                <a:latin typeface="Consolas"/>
                <a:cs typeface="Consolas"/>
              </a:rPr>
              <a:t>&gt;&gt;&gt; Cluster template settings are valid</a:t>
            </a:r>
          </a:p>
          <a:p>
            <a:pPr>
              <a:spcBef>
                <a:spcPts val="0"/>
              </a:spcBef>
              <a:spcAft>
                <a:spcPts val="0"/>
              </a:spcAft>
            </a:pPr>
            <a:r>
              <a:rPr lang="en-US" sz="1200" dirty="0" smtClean="0">
                <a:latin typeface="Consolas"/>
                <a:cs typeface="Consolas"/>
              </a:rPr>
              <a:t>&gt;&gt;&gt; Starting cluster...</a:t>
            </a:r>
          </a:p>
          <a:p>
            <a:pPr>
              <a:spcBef>
                <a:spcPts val="0"/>
              </a:spcBef>
              <a:spcAft>
                <a:spcPts val="0"/>
              </a:spcAft>
            </a:pPr>
            <a:r>
              <a:rPr lang="en-US" sz="1200" dirty="0" smtClean="0">
                <a:latin typeface="Consolas"/>
                <a:cs typeface="Consolas"/>
              </a:rPr>
              <a:t>&gt;&gt;&gt; Launching a 2-node cluster...</a:t>
            </a:r>
          </a:p>
          <a:p>
            <a:pPr>
              <a:spcBef>
                <a:spcPts val="0"/>
              </a:spcBef>
              <a:spcAft>
                <a:spcPts val="0"/>
              </a:spcAft>
            </a:pPr>
            <a:r>
              <a:rPr lang="en-US" sz="1200" dirty="0" smtClean="0">
                <a:latin typeface="Consolas"/>
                <a:cs typeface="Consolas"/>
              </a:rPr>
              <a:t>&gt;&gt;&gt; Creating security group @</a:t>
            </a:r>
            <a:r>
              <a:rPr lang="en-US" sz="1200" dirty="0" err="1" smtClean="0">
                <a:latin typeface="Consolas"/>
                <a:cs typeface="Consolas"/>
              </a:rPr>
              <a:t>sc-mycluster</a:t>
            </a:r>
            <a:r>
              <a:rPr lang="en-US" sz="1200" dirty="0" smtClean="0">
                <a:latin typeface="Consolas"/>
                <a:cs typeface="Consolas"/>
              </a:rPr>
              <a:t>...</a:t>
            </a:r>
          </a:p>
          <a:p>
            <a:pPr>
              <a:spcBef>
                <a:spcPts val="0"/>
              </a:spcBef>
              <a:spcAft>
                <a:spcPts val="0"/>
              </a:spcAft>
            </a:pPr>
            <a:r>
              <a:rPr lang="en-US" sz="1200" dirty="0" smtClean="0">
                <a:latin typeface="Consolas"/>
                <a:cs typeface="Consolas"/>
              </a:rPr>
              <a:t>Reservation:r-15f9492a</a:t>
            </a:r>
          </a:p>
          <a:p>
            <a:pPr>
              <a:spcBef>
                <a:spcPts val="0"/>
              </a:spcBef>
              <a:spcAft>
                <a:spcPts val="0"/>
              </a:spcAft>
            </a:pPr>
            <a:r>
              <a:rPr lang="en-US" sz="1200" dirty="0" smtClean="0">
                <a:latin typeface="Consolas"/>
                <a:cs typeface="Consolas"/>
              </a:rPr>
              <a:t>&gt;&gt;&gt; Waiting for instances to propagate... </a:t>
            </a:r>
          </a:p>
          <a:p>
            <a:pPr>
              <a:spcBef>
                <a:spcPts val="0"/>
              </a:spcBef>
              <a:spcAft>
                <a:spcPts val="0"/>
              </a:spcAft>
            </a:pPr>
            <a:r>
              <a:rPr lang="en-US" sz="1200" dirty="0" smtClean="0">
                <a:latin typeface="Consolas"/>
                <a:cs typeface="Consolas"/>
              </a:rPr>
              <a:t>&gt;&gt;&gt; Waiting for cluster to come up... (updating every 30s)</a:t>
            </a:r>
          </a:p>
          <a:p>
            <a:pPr>
              <a:spcBef>
                <a:spcPts val="0"/>
              </a:spcBef>
              <a:spcAft>
                <a:spcPts val="0"/>
              </a:spcAft>
            </a:pPr>
            <a:r>
              <a:rPr lang="en-US" sz="1200" dirty="0" smtClean="0">
                <a:latin typeface="Consolas"/>
                <a:cs typeface="Consolas"/>
              </a:rPr>
              <a:t>&gt;&gt;&gt; Waiting for all nodes to be in a 'running' state...</a:t>
            </a:r>
          </a:p>
          <a:p>
            <a:pPr>
              <a:spcBef>
                <a:spcPts val="0"/>
              </a:spcBef>
              <a:spcAft>
                <a:spcPts val="0"/>
              </a:spcAft>
            </a:pPr>
            <a:r>
              <a:rPr lang="en-US" sz="1200" dirty="0" smtClean="0">
                <a:latin typeface="Consolas"/>
                <a:cs typeface="Consolas"/>
              </a:rPr>
              <a:t>2/2 |||||||||||||||||||||||||||||||||||||||||||||||||||||||||||||||||||| 100%  </a:t>
            </a:r>
          </a:p>
          <a:p>
            <a:pPr>
              <a:spcBef>
                <a:spcPts val="0"/>
              </a:spcBef>
              <a:spcAft>
                <a:spcPts val="0"/>
              </a:spcAft>
            </a:pPr>
            <a:r>
              <a:rPr lang="en-US" sz="1200" dirty="0" smtClean="0">
                <a:latin typeface="Consolas"/>
                <a:cs typeface="Consolas"/>
              </a:rPr>
              <a:t>&gt;&gt;&gt; Waiting for SSH to come up on all nodes...</a:t>
            </a:r>
          </a:p>
          <a:p>
            <a:pPr>
              <a:spcBef>
                <a:spcPts val="0"/>
              </a:spcBef>
              <a:spcAft>
                <a:spcPts val="0"/>
              </a:spcAft>
            </a:pPr>
            <a:r>
              <a:rPr lang="en-US" sz="1200" dirty="0" smtClean="0">
                <a:latin typeface="Consolas"/>
                <a:cs typeface="Consolas"/>
              </a:rPr>
              <a:t>2/2 |||||||||||||||||||||||||||||||||||||||||||||||||||||||||||||||||||| 100%  </a:t>
            </a:r>
          </a:p>
          <a:p>
            <a:pPr>
              <a:spcBef>
                <a:spcPts val="0"/>
              </a:spcBef>
              <a:spcAft>
                <a:spcPts val="0"/>
              </a:spcAft>
            </a:pPr>
            <a:r>
              <a:rPr lang="en-US" sz="1200" dirty="0" smtClean="0">
                <a:latin typeface="Consolas"/>
                <a:cs typeface="Consolas"/>
              </a:rPr>
              <a:t>&gt;&gt;&gt; Waiting for cluster to come up took 1.081 </a:t>
            </a:r>
            <a:r>
              <a:rPr lang="en-US" sz="1200" dirty="0" err="1" smtClean="0">
                <a:latin typeface="Consolas"/>
                <a:cs typeface="Consolas"/>
              </a:rPr>
              <a:t>mins</a:t>
            </a:r>
            <a:endParaRPr lang="en-US" sz="1200" dirty="0" smtClean="0">
              <a:latin typeface="Consolas"/>
              <a:cs typeface="Consolas"/>
            </a:endParaRPr>
          </a:p>
          <a:p>
            <a:pPr>
              <a:spcBef>
                <a:spcPts val="0"/>
              </a:spcBef>
              <a:spcAft>
                <a:spcPts val="0"/>
              </a:spcAft>
            </a:pPr>
            <a:r>
              <a:rPr lang="en-US" sz="1200" dirty="0" smtClean="0">
                <a:latin typeface="Consolas"/>
                <a:cs typeface="Consolas"/>
              </a:rPr>
              <a:t>&gt;&gt;&gt; The master node is ec2-54-206-27-157.ap-southeast-2.compute.amazonaws.com</a:t>
            </a:r>
          </a:p>
          <a:p>
            <a:pPr>
              <a:spcBef>
                <a:spcPts val="0"/>
              </a:spcBef>
              <a:spcAft>
                <a:spcPts val="0"/>
              </a:spcAft>
            </a:pPr>
            <a:r>
              <a:rPr lang="en-US" sz="1200" dirty="0" smtClean="0">
                <a:latin typeface="Consolas"/>
                <a:cs typeface="Consolas"/>
              </a:rPr>
              <a:t>&gt;&gt;&gt; Configuring cluster...</a:t>
            </a:r>
          </a:p>
          <a:p>
            <a:pPr>
              <a:spcBef>
                <a:spcPts val="0"/>
              </a:spcBef>
              <a:spcAft>
                <a:spcPts val="0"/>
              </a:spcAft>
            </a:pPr>
            <a:r>
              <a:rPr lang="en-US" sz="1200" dirty="0" smtClean="0">
                <a:latin typeface="Consolas"/>
                <a:cs typeface="Consolas"/>
              </a:rPr>
              <a:t>&gt;&gt;&gt; Running plugin </a:t>
            </a:r>
            <a:r>
              <a:rPr lang="en-US" sz="1200" dirty="0" err="1" smtClean="0">
                <a:latin typeface="Consolas"/>
                <a:cs typeface="Consolas"/>
              </a:rPr>
              <a:t>starcluster.clustersetup.DefaultClusterSetup</a:t>
            </a:r>
            <a:endParaRPr lang="en-US" sz="1200" dirty="0" smtClean="0">
              <a:latin typeface="Consolas"/>
              <a:cs typeface="Consolas"/>
            </a:endParaRPr>
          </a:p>
          <a:p>
            <a:pPr>
              <a:spcBef>
                <a:spcPts val="0"/>
              </a:spcBef>
              <a:spcAft>
                <a:spcPts val="0"/>
              </a:spcAft>
            </a:pPr>
            <a:r>
              <a:rPr lang="en-US" sz="1200" dirty="0" smtClean="0">
                <a:latin typeface="Consolas"/>
                <a:cs typeface="Consolas"/>
              </a:rPr>
              <a:t>&gt;&gt;&gt; Configuring hostnames...</a:t>
            </a:r>
          </a:p>
          <a:p>
            <a:pPr>
              <a:spcBef>
                <a:spcPts val="0"/>
              </a:spcBef>
              <a:spcAft>
                <a:spcPts val="0"/>
              </a:spcAft>
            </a:pPr>
            <a:r>
              <a:rPr lang="en-US" sz="1200" dirty="0" smtClean="0">
                <a:latin typeface="Consolas"/>
                <a:cs typeface="Consolas"/>
              </a:rPr>
              <a:t>2/2 |||||||||||||||||||||||||||||||||||||||||||||||||||||||||||||||||||| 100%  </a:t>
            </a:r>
          </a:p>
          <a:p>
            <a:pPr>
              <a:spcBef>
                <a:spcPts val="0"/>
              </a:spcBef>
              <a:spcAft>
                <a:spcPts val="0"/>
              </a:spcAft>
            </a:pPr>
            <a:r>
              <a:rPr lang="en-US" sz="1200" dirty="0" smtClean="0">
                <a:latin typeface="Consolas"/>
                <a:cs typeface="Consolas"/>
              </a:rPr>
              <a:t>&gt;&gt;&gt; Creating cluster user: </a:t>
            </a:r>
            <a:r>
              <a:rPr lang="en-US" sz="1200" dirty="0" err="1" smtClean="0">
                <a:latin typeface="Consolas"/>
                <a:cs typeface="Consolas"/>
              </a:rPr>
              <a:t>sgeadmin</a:t>
            </a:r>
            <a:r>
              <a:rPr lang="en-US" sz="1200" dirty="0" smtClean="0">
                <a:latin typeface="Consolas"/>
                <a:cs typeface="Consolas"/>
              </a:rPr>
              <a:t> (</a:t>
            </a:r>
            <a:r>
              <a:rPr lang="en-US" sz="1200" dirty="0" err="1" smtClean="0">
                <a:latin typeface="Consolas"/>
                <a:cs typeface="Consolas"/>
              </a:rPr>
              <a:t>uid</a:t>
            </a:r>
            <a:r>
              <a:rPr lang="en-US" sz="1200" dirty="0" smtClean="0">
                <a:latin typeface="Consolas"/>
                <a:cs typeface="Consolas"/>
              </a:rPr>
              <a:t>: 1001, </a:t>
            </a:r>
            <a:r>
              <a:rPr lang="en-US" sz="1200" dirty="0" err="1" smtClean="0">
                <a:latin typeface="Consolas"/>
                <a:cs typeface="Consolas"/>
              </a:rPr>
              <a:t>gid</a:t>
            </a:r>
            <a:r>
              <a:rPr lang="en-US" sz="1200" dirty="0" smtClean="0">
                <a:latin typeface="Consolas"/>
                <a:cs typeface="Consolas"/>
              </a:rPr>
              <a:t>: 1001)</a:t>
            </a:r>
          </a:p>
          <a:p>
            <a:pPr>
              <a:spcBef>
                <a:spcPts val="0"/>
              </a:spcBef>
              <a:spcAft>
                <a:spcPts val="0"/>
              </a:spcAft>
            </a:pPr>
            <a:r>
              <a:rPr lang="en-US" sz="1200" dirty="0" smtClean="0">
                <a:latin typeface="Consolas"/>
                <a:cs typeface="Consolas"/>
              </a:rPr>
              <a:t>2/2 |||||||||||||||||||||||||||||||||||||||||||||||||||||||||||||||||||| 100%  </a:t>
            </a:r>
          </a:p>
          <a:p>
            <a:pPr>
              <a:spcBef>
                <a:spcPts val="0"/>
              </a:spcBef>
              <a:spcAft>
                <a:spcPts val="0"/>
              </a:spcAft>
            </a:pPr>
            <a:r>
              <a:rPr lang="en-US" sz="1200" dirty="0" smtClean="0">
                <a:latin typeface="Consolas"/>
                <a:cs typeface="Consolas"/>
              </a:rPr>
              <a:t>&gt;&gt;&gt; Configuring scratch space for user(s): </a:t>
            </a:r>
            <a:r>
              <a:rPr lang="en-US" sz="1200" dirty="0" err="1" smtClean="0">
                <a:latin typeface="Consolas"/>
                <a:cs typeface="Consolas"/>
              </a:rPr>
              <a:t>sgeadmin</a:t>
            </a:r>
            <a:endParaRPr lang="en-US" sz="1200" dirty="0" smtClean="0">
              <a:latin typeface="Consolas"/>
              <a:cs typeface="Consolas"/>
            </a:endParaRPr>
          </a:p>
          <a:p>
            <a:pPr>
              <a:spcBef>
                <a:spcPts val="0"/>
              </a:spcBef>
              <a:spcAft>
                <a:spcPts val="0"/>
              </a:spcAft>
            </a:pPr>
            <a:r>
              <a:rPr lang="en-US" sz="1200" dirty="0" smtClean="0">
                <a:latin typeface="Consolas"/>
                <a:cs typeface="Consolas"/>
              </a:rPr>
              <a:t>2/2 |||||||||||||||||||||||||||||||||||||||||||||||||||||||||||||||||||| 100%  </a:t>
            </a:r>
          </a:p>
          <a:p>
            <a:pPr>
              <a:spcBef>
                <a:spcPts val="0"/>
              </a:spcBef>
              <a:spcAft>
                <a:spcPts val="0"/>
              </a:spcAft>
            </a:pPr>
            <a:r>
              <a:rPr lang="en-US" sz="1200" dirty="0" smtClean="0">
                <a:latin typeface="Consolas"/>
                <a:cs typeface="Consolas"/>
              </a:rPr>
              <a:t>&gt;&gt;&gt; Configuring /</a:t>
            </a:r>
            <a:r>
              <a:rPr lang="en-US" sz="1200" dirty="0" err="1" smtClean="0">
                <a:latin typeface="Consolas"/>
                <a:cs typeface="Consolas"/>
              </a:rPr>
              <a:t>etc</a:t>
            </a:r>
            <a:r>
              <a:rPr lang="en-US" sz="1200" dirty="0" smtClean="0">
                <a:latin typeface="Consolas"/>
                <a:cs typeface="Consolas"/>
              </a:rPr>
              <a:t>/hosts on each node</a:t>
            </a:r>
          </a:p>
          <a:p>
            <a:pPr>
              <a:spcBef>
                <a:spcPts val="0"/>
              </a:spcBef>
              <a:spcAft>
                <a:spcPts val="0"/>
              </a:spcAft>
            </a:pPr>
            <a:r>
              <a:rPr lang="en-US" sz="1200" dirty="0" smtClean="0">
                <a:latin typeface="Consolas"/>
                <a:cs typeface="Consolas"/>
              </a:rPr>
              <a:t>2/2 |||||||||||||||||||||||||||||||||||||||||||||||||||||||||||||||||||| 100%  </a:t>
            </a:r>
          </a:p>
          <a:p>
            <a:pPr>
              <a:spcBef>
                <a:spcPts val="0"/>
              </a:spcBef>
              <a:spcAft>
                <a:spcPts val="0"/>
              </a:spcAft>
            </a:pPr>
            <a:r>
              <a:rPr lang="en-US" sz="1200" dirty="0" smtClean="0">
                <a:latin typeface="Consolas"/>
                <a:cs typeface="Consolas"/>
              </a:rPr>
              <a:t>&gt;&gt;&gt; Starting NFS server on master</a:t>
            </a:r>
          </a:p>
          <a:p>
            <a:pPr>
              <a:spcBef>
                <a:spcPts val="0"/>
              </a:spcBef>
              <a:spcAft>
                <a:spcPts val="0"/>
              </a:spcAft>
            </a:pPr>
            <a:r>
              <a:rPr lang="en-US" sz="1200" dirty="0" smtClean="0">
                <a:latin typeface="Consolas"/>
                <a:cs typeface="Consolas"/>
              </a:rPr>
              <a:t>&gt;&gt;&gt; Configuring NFS exports path(s):</a:t>
            </a:r>
          </a:p>
          <a:p>
            <a:pPr>
              <a:spcBef>
                <a:spcPts val="0"/>
              </a:spcBef>
              <a:spcAft>
                <a:spcPts val="0"/>
              </a:spcAft>
            </a:pPr>
            <a:r>
              <a:rPr lang="en-US" sz="1200" dirty="0" smtClean="0">
                <a:latin typeface="Consolas"/>
                <a:cs typeface="Consolas"/>
              </a:rPr>
              <a:t>/home</a:t>
            </a:r>
          </a:p>
          <a:p>
            <a:pPr>
              <a:spcBef>
                <a:spcPts val="0"/>
              </a:spcBef>
              <a:spcAft>
                <a:spcPts val="0"/>
              </a:spcAft>
            </a:pPr>
            <a:r>
              <a:rPr lang="en-US" sz="1200" dirty="0" smtClean="0">
                <a:latin typeface="Consolas"/>
                <a:cs typeface="Consolas"/>
              </a:rPr>
              <a:t>&gt;&gt;&gt; Mounting all NFS export path(s) on 1 worker node(s)</a:t>
            </a:r>
          </a:p>
          <a:p>
            <a:pPr>
              <a:spcBef>
                <a:spcPts val="0"/>
              </a:spcBef>
              <a:spcAft>
                <a:spcPts val="0"/>
              </a:spcAft>
            </a:pPr>
            <a:r>
              <a:rPr lang="en-US" sz="1200" dirty="0" smtClean="0">
                <a:latin typeface="Consolas"/>
                <a:cs typeface="Consolas"/>
              </a:rPr>
              <a:t>1/1 |||||||||||||||||||||||||||||||||||||||||||||||||||||||||||||||||||| 100%  </a:t>
            </a:r>
          </a:p>
          <a:p>
            <a:pPr>
              <a:spcBef>
                <a:spcPts val="0"/>
              </a:spcBef>
              <a:spcAft>
                <a:spcPts val="0"/>
              </a:spcAft>
            </a:pPr>
            <a:r>
              <a:rPr lang="en-US" sz="1200" dirty="0" smtClean="0">
                <a:latin typeface="Consolas"/>
                <a:cs typeface="Consolas"/>
              </a:rPr>
              <a:t>&gt;&gt;&gt; Setting up NFS took 0.029 </a:t>
            </a:r>
            <a:r>
              <a:rPr lang="en-US" sz="1200" dirty="0" err="1" smtClean="0">
                <a:latin typeface="Consolas"/>
                <a:cs typeface="Consolas"/>
              </a:rPr>
              <a:t>mins</a:t>
            </a:r>
            <a:endParaRPr lang="en-US" sz="1200" dirty="0" smtClean="0">
              <a:latin typeface="Consolas"/>
              <a:cs typeface="Consolas"/>
            </a:endParaRPr>
          </a:p>
          <a:p>
            <a:pPr>
              <a:spcBef>
                <a:spcPts val="0"/>
              </a:spcBef>
              <a:spcAft>
                <a:spcPts val="0"/>
              </a:spcAft>
            </a:pPr>
            <a:r>
              <a:rPr lang="en-US" sz="1200" dirty="0" smtClean="0">
                <a:latin typeface="Consolas"/>
                <a:cs typeface="Consolas"/>
              </a:rPr>
              <a:t>&gt;&gt;&gt; Configuring </a:t>
            </a:r>
            <a:r>
              <a:rPr lang="en-US" sz="1200" dirty="0" err="1" smtClean="0">
                <a:latin typeface="Consolas"/>
                <a:cs typeface="Consolas"/>
              </a:rPr>
              <a:t>passwordless</a:t>
            </a:r>
            <a:r>
              <a:rPr lang="en-US" sz="1200" dirty="0" smtClean="0">
                <a:latin typeface="Consolas"/>
                <a:cs typeface="Consolas"/>
              </a:rPr>
              <a:t> </a:t>
            </a:r>
            <a:r>
              <a:rPr lang="en-US" sz="1200" dirty="0" err="1" smtClean="0">
                <a:latin typeface="Consolas"/>
                <a:cs typeface="Consolas"/>
              </a:rPr>
              <a:t>ssh</a:t>
            </a:r>
            <a:r>
              <a:rPr lang="en-US" sz="1200" dirty="0" smtClean="0">
                <a:latin typeface="Consolas"/>
                <a:cs typeface="Consolas"/>
              </a:rPr>
              <a:t> for root</a:t>
            </a:r>
          </a:p>
          <a:p>
            <a:pPr>
              <a:spcBef>
                <a:spcPts val="0"/>
              </a:spcBef>
              <a:spcAft>
                <a:spcPts val="0"/>
              </a:spcAft>
            </a:pPr>
            <a:r>
              <a:rPr lang="en-US" sz="1200" dirty="0" smtClean="0">
                <a:latin typeface="Consolas"/>
                <a:cs typeface="Consolas"/>
              </a:rPr>
              <a:t>&gt;&gt;&gt; Configuring </a:t>
            </a:r>
            <a:r>
              <a:rPr lang="en-US" sz="1200" dirty="0" err="1" smtClean="0">
                <a:latin typeface="Consolas"/>
                <a:cs typeface="Consolas"/>
              </a:rPr>
              <a:t>passwordless</a:t>
            </a:r>
            <a:r>
              <a:rPr lang="en-US" sz="1200" dirty="0" smtClean="0">
                <a:latin typeface="Consolas"/>
                <a:cs typeface="Consolas"/>
              </a:rPr>
              <a:t> </a:t>
            </a:r>
            <a:r>
              <a:rPr lang="en-US" sz="1200" dirty="0" err="1" smtClean="0">
                <a:latin typeface="Consolas"/>
                <a:cs typeface="Consolas"/>
              </a:rPr>
              <a:t>ssh</a:t>
            </a:r>
            <a:r>
              <a:rPr lang="en-US" sz="1200" dirty="0" smtClean="0">
                <a:latin typeface="Consolas"/>
                <a:cs typeface="Consolas"/>
              </a:rPr>
              <a:t> for </a:t>
            </a:r>
            <a:r>
              <a:rPr lang="en-US" sz="1200" dirty="0" err="1" smtClean="0">
                <a:latin typeface="Consolas"/>
                <a:cs typeface="Consolas"/>
              </a:rPr>
              <a:t>sgeadmin</a:t>
            </a:r>
            <a:endParaRPr lang="en-US" sz="1200" dirty="0" smtClean="0">
              <a:latin typeface="Consolas"/>
              <a:cs typeface="Consolas"/>
            </a:endParaRPr>
          </a:p>
          <a:p>
            <a:pPr>
              <a:spcBef>
                <a:spcPts val="0"/>
              </a:spcBef>
              <a:spcAft>
                <a:spcPts val="0"/>
              </a:spcAft>
            </a:pPr>
            <a:r>
              <a:rPr lang="en-US" sz="1200" dirty="0" smtClean="0">
                <a:latin typeface="Consolas"/>
                <a:cs typeface="Consolas"/>
              </a:rPr>
              <a:t>&gt;&gt;&gt; Running plugin </a:t>
            </a:r>
            <a:r>
              <a:rPr lang="en-US" sz="1200" dirty="0" err="1" smtClean="0">
                <a:latin typeface="Consolas"/>
                <a:cs typeface="Consolas"/>
              </a:rPr>
              <a:t>starcluster.plugins.sge.SGEPlugin</a:t>
            </a:r>
            <a:endParaRPr lang="en-US" sz="1200" dirty="0" smtClean="0">
              <a:latin typeface="Consolas"/>
              <a:cs typeface="Consolas"/>
            </a:endParaRPr>
          </a:p>
          <a:p>
            <a:pPr>
              <a:spcBef>
                <a:spcPts val="0"/>
              </a:spcBef>
              <a:spcAft>
                <a:spcPts val="0"/>
              </a:spcAft>
            </a:pPr>
            <a:r>
              <a:rPr lang="en-US" sz="1200" dirty="0" smtClean="0">
                <a:latin typeface="Consolas"/>
                <a:cs typeface="Consolas"/>
              </a:rPr>
              <a:t>&gt;&gt;&gt; Configuring SGE...</a:t>
            </a:r>
          </a:p>
          <a:p>
            <a:pPr>
              <a:spcBef>
                <a:spcPts val="0"/>
              </a:spcBef>
              <a:spcAft>
                <a:spcPts val="0"/>
              </a:spcAft>
            </a:pPr>
            <a:r>
              <a:rPr lang="en-US" sz="1200" dirty="0" smtClean="0">
                <a:latin typeface="Consolas"/>
                <a:cs typeface="Consolas"/>
              </a:rPr>
              <a:t>&gt;&gt;&gt; Configuring NFS exports path(s):</a:t>
            </a:r>
          </a:p>
          <a:p>
            <a:pPr>
              <a:spcBef>
                <a:spcPts val="0"/>
              </a:spcBef>
              <a:spcAft>
                <a:spcPts val="0"/>
              </a:spcAft>
            </a:pPr>
            <a:r>
              <a:rPr lang="en-US" sz="1200" dirty="0" smtClean="0">
                <a:latin typeface="Consolas"/>
                <a:cs typeface="Consolas"/>
              </a:rPr>
              <a:t>/opt/sge6</a:t>
            </a:r>
          </a:p>
          <a:p>
            <a:pPr>
              <a:spcBef>
                <a:spcPts val="0"/>
              </a:spcBef>
              <a:spcAft>
                <a:spcPts val="0"/>
              </a:spcAft>
            </a:pPr>
            <a:r>
              <a:rPr lang="en-US" sz="1200" dirty="0" smtClean="0">
                <a:latin typeface="Consolas"/>
                <a:cs typeface="Consolas"/>
              </a:rPr>
              <a:t>&gt;&gt;&gt; Mounting all NFS export path(s) on 1 worker node(s)</a:t>
            </a:r>
          </a:p>
          <a:p>
            <a:pPr>
              <a:spcBef>
                <a:spcPts val="0"/>
              </a:spcBef>
              <a:spcAft>
                <a:spcPts val="0"/>
              </a:spcAft>
            </a:pPr>
            <a:r>
              <a:rPr lang="en-US" sz="1200" dirty="0" smtClean="0">
                <a:latin typeface="Consolas"/>
                <a:cs typeface="Consolas"/>
              </a:rPr>
              <a:t>1/1 |||||||||||||||||||||||||||||||||||||||||||||||||||||||||||||||||||| 100%  </a:t>
            </a:r>
          </a:p>
          <a:p>
            <a:pPr>
              <a:spcBef>
                <a:spcPts val="0"/>
              </a:spcBef>
              <a:spcAft>
                <a:spcPts val="0"/>
              </a:spcAft>
            </a:pPr>
            <a:r>
              <a:rPr lang="en-US" sz="1200" dirty="0" smtClean="0">
                <a:latin typeface="Consolas"/>
                <a:cs typeface="Consolas"/>
              </a:rPr>
              <a:t>&gt;&gt;&gt; Setting up NFS took 0.018 </a:t>
            </a:r>
            <a:r>
              <a:rPr lang="en-US" sz="1200" dirty="0" err="1" smtClean="0">
                <a:latin typeface="Consolas"/>
                <a:cs typeface="Consolas"/>
              </a:rPr>
              <a:t>mins</a:t>
            </a:r>
            <a:endParaRPr lang="en-US" sz="1200" dirty="0" smtClean="0">
              <a:latin typeface="Consolas"/>
              <a:cs typeface="Consolas"/>
            </a:endParaRPr>
          </a:p>
          <a:p>
            <a:pPr>
              <a:spcBef>
                <a:spcPts val="0"/>
              </a:spcBef>
              <a:spcAft>
                <a:spcPts val="0"/>
              </a:spcAft>
            </a:pPr>
            <a:r>
              <a:rPr lang="en-US" sz="1200" dirty="0" smtClean="0">
                <a:latin typeface="Consolas"/>
                <a:cs typeface="Consolas"/>
              </a:rPr>
              <a:t>&gt;&gt;&gt; Removing previous SGE installation...</a:t>
            </a:r>
          </a:p>
          <a:p>
            <a:pPr>
              <a:spcBef>
                <a:spcPts val="0"/>
              </a:spcBef>
              <a:spcAft>
                <a:spcPts val="0"/>
              </a:spcAft>
            </a:pPr>
            <a:r>
              <a:rPr lang="en-US" sz="1200" dirty="0" smtClean="0">
                <a:latin typeface="Consolas"/>
                <a:cs typeface="Consolas"/>
              </a:rPr>
              <a:t>&gt;&gt;&gt; Installing Sun Grid Engine...</a:t>
            </a:r>
          </a:p>
          <a:p>
            <a:pPr>
              <a:spcBef>
                <a:spcPts val="0"/>
              </a:spcBef>
              <a:spcAft>
                <a:spcPts val="0"/>
              </a:spcAft>
            </a:pPr>
            <a:r>
              <a:rPr lang="en-US" sz="1200" dirty="0" smtClean="0">
                <a:latin typeface="Consolas"/>
                <a:cs typeface="Consolas"/>
              </a:rPr>
              <a:t>1/1 |||||||||||||||||||||||||||||||||||||||||||||||||||||||||||||||||||| 100%  </a:t>
            </a:r>
          </a:p>
          <a:p>
            <a:pPr>
              <a:spcBef>
                <a:spcPts val="0"/>
              </a:spcBef>
              <a:spcAft>
                <a:spcPts val="0"/>
              </a:spcAft>
            </a:pPr>
            <a:r>
              <a:rPr lang="en-US" sz="1200" dirty="0" smtClean="0">
                <a:latin typeface="Consolas"/>
                <a:cs typeface="Consolas"/>
              </a:rPr>
              <a:t>&gt;&gt;&gt; Creating SGE parallel environment '</a:t>
            </a:r>
            <a:r>
              <a:rPr lang="en-US" sz="1200" dirty="0" err="1" smtClean="0">
                <a:latin typeface="Consolas"/>
                <a:cs typeface="Consolas"/>
              </a:rPr>
              <a:t>orte</a:t>
            </a:r>
            <a:r>
              <a:rPr lang="en-US" sz="1200" dirty="0" smtClean="0">
                <a:latin typeface="Consolas"/>
                <a:cs typeface="Consolas"/>
              </a:rPr>
              <a:t>'</a:t>
            </a:r>
          </a:p>
          <a:p>
            <a:pPr>
              <a:spcBef>
                <a:spcPts val="0"/>
              </a:spcBef>
              <a:spcAft>
                <a:spcPts val="0"/>
              </a:spcAft>
            </a:pPr>
            <a:r>
              <a:rPr lang="en-US" sz="1200" dirty="0" smtClean="0">
                <a:latin typeface="Consolas"/>
                <a:cs typeface="Consolas"/>
              </a:rPr>
              <a:t>2/2 |||||||||||||||||||||||||||||||||||||||||||||||||||||||||||||||||||| 100%  </a:t>
            </a:r>
          </a:p>
          <a:p>
            <a:pPr>
              <a:spcBef>
                <a:spcPts val="0"/>
              </a:spcBef>
              <a:spcAft>
                <a:spcPts val="0"/>
              </a:spcAft>
            </a:pPr>
            <a:r>
              <a:rPr lang="en-US" sz="1200" dirty="0" smtClean="0">
                <a:latin typeface="Consolas"/>
                <a:cs typeface="Consolas"/>
              </a:rPr>
              <a:t>&gt;&gt;&gt; Adding parallel environment '</a:t>
            </a:r>
            <a:r>
              <a:rPr lang="en-US" sz="1200" dirty="0" err="1" smtClean="0">
                <a:latin typeface="Consolas"/>
                <a:cs typeface="Consolas"/>
              </a:rPr>
              <a:t>orte</a:t>
            </a:r>
            <a:r>
              <a:rPr lang="en-US" sz="1200" dirty="0" smtClean="0">
                <a:latin typeface="Consolas"/>
                <a:cs typeface="Consolas"/>
              </a:rPr>
              <a:t>' to queue '</a:t>
            </a:r>
            <a:r>
              <a:rPr lang="en-US" sz="1200" dirty="0" err="1" smtClean="0">
                <a:latin typeface="Consolas"/>
                <a:cs typeface="Consolas"/>
              </a:rPr>
              <a:t>all.q</a:t>
            </a:r>
            <a:r>
              <a:rPr lang="en-US" sz="1200" dirty="0" smtClean="0">
                <a:latin typeface="Consolas"/>
                <a:cs typeface="Consolas"/>
              </a:rPr>
              <a:t>'</a:t>
            </a:r>
          </a:p>
          <a:p>
            <a:pPr>
              <a:spcBef>
                <a:spcPts val="0"/>
              </a:spcBef>
              <a:spcAft>
                <a:spcPts val="0"/>
              </a:spcAft>
            </a:pPr>
            <a:r>
              <a:rPr lang="en-US" sz="1200" dirty="0" smtClean="0">
                <a:latin typeface="Consolas"/>
                <a:cs typeface="Consolas"/>
              </a:rPr>
              <a:t>&gt;&gt;&gt; Configuring cluster took 0.472 </a:t>
            </a:r>
            <a:r>
              <a:rPr lang="en-US" sz="1200" dirty="0" err="1" smtClean="0">
                <a:latin typeface="Consolas"/>
                <a:cs typeface="Consolas"/>
              </a:rPr>
              <a:t>mins</a:t>
            </a:r>
            <a:endParaRPr lang="en-US" sz="1200" dirty="0" smtClean="0">
              <a:latin typeface="Consolas"/>
              <a:cs typeface="Consolas"/>
            </a:endParaRPr>
          </a:p>
          <a:p>
            <a:pPr>
              <a:spcBef>
                <a:spcPts val="0"/>
              </a:spcBef>
              <a:spcAft>
                <a:spcPts val="0"/>
              </a:spcAft>
            </a:pPr>
            <a:r>
              <a:rPr lang="en-US" sz="1200" dirty="0" smtClean="0">
                <a:latin typeface="Consolas"/>
                <a:cs typeface="Consolas"/>
              </a:rPr>
              <a:t>&gt;&gt;&gt; Starting cluster took 1.614 </a:t>
            </a:r>
            <a:r>
              <a:rPr lang="en-US" sz="1200" dirty="0" err="1" smtClean="0">
                <a:latin typeface="Consolas"/>
                <a:cs typeface="Consolas"/>
              </a:rPr>
              <a:t>mins</a:t>
            </a:r>
            <a:endParaRPr lang="en-US" sz="1200" dirty="0" smtClean="0">
              <a:latin typeface="Consolas"/>
              <a:cs typeface="Consolas"/>
            </a:endParaRP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The cluster is now ready to use. To login to the master node</a:t>
            </a:r>
          </a:p>
          <a:p>
            <a:pPr>
              <a:spcBef>
                <a:spcPts val="0"/>
              </a:spcBef>
              <a:spcAft>
                <a:spcPts val="0"/>
              </a:spcAft>
            </a:pPr>
            <a:r>
              <a:rPr lang="en-US" sz="1200" dirty="0" smtClean="0">
                <a:latin typeface="Consolas"/>
                <a:cs typeface="Consolas"/>
              </a:rPr>
              <a:t>as root, run:</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    $ </a:t>
            </a:r>
            <a:r>
              <a:rPr lang="en-US" sz="1200" dirty="0" err="1" smtClean="0">
                <a:latin typeface="Consolas"/>
                <a:cs typeface="Consolas"/>
              </a:rPr>
              <a:t>starcluster</a:t>
            </a:r>
            <a:r>
              <a:rPr lang="en-US" sz="1200" dirty="0" smtClean="0">
                <a:latin typeface="Consolas"/>
                <a:cs typeface="Consolas"/>
              </a:rPr>
              <a:t> </a:t>
            </a:r>
            <a:r>
              <a:rPr lang="en-US" sz="1200" dirty="0" err="1" smtClean="0">
                <a:latin typeface="Consolas"/>
                <a:cs typeface="Consolas"/>
              </a:rPr>
              <a:t>sshmaster</a:t>
            </a:r>
            <a:r>
              <a:rPr lang="en-US" sz="1200" dirty="0" smtClean="0">
                <a:latin typeface="Consolas"/>
                <a:cs typeface="Consolas"/>
              </a:rPr>
              <a:t> </a:t>
            </a:r>
            <a:r>
              <a:rPr lang="en-US" sz="1200" dirty="0" err="1" smtClean="0">
                <a:latin typeface="Consolas"/>
                <a:cs typeface="Consolas"/>
              </a:rPr>
              <a:t>mycluster</a:t>
            </a:r>
            <a:endParaRPr lang="en-US" sz="1200" dirty="0" smtClean="0">
              <a:latin typeface="Consolas"/>
              <a:cs typeface="Consolas"/>
            </a:endParaRP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If you're having issues with the cluster you can reboot the</a:t>
            </a:r>
          </a:p>
          <a:p>
            <a:pPr>
              <a:spcBef>
                <a:spcPts val="0"/>
              </a:spcBef>
              <a:spcAft>
                <a:spcPts val="0"/>
              </a:spcAft>
            </a:pPr>
            <a:r>
              <a:rPr lang="en-US" sz="1200" dirty="0" smtClean="0">
                <a:latin typeface="Consolas"/>
                <a:cs typeface="Consolas"/>
              </a:rPr>
              <a:t>instances and completely reconfigure the cluster from</a:t>
            </a:r>
          </a:p>
          <a:p>
            <a:pPr>
              <a:spcBef>
                <a:spcPts val="0"/>
              </a:spcBef>
              <a:spcAft>
                <a:spcPts val="0"/>
              </a:spcAft>
            </a:pPr>
            <a:r>
              <a:rPr lang="en-US" sz="1200" dirty="0" smtClean="0">
                <a:latin typeface="Consolas"/>
                <a:cs typeface="Consolas"/>
              </a:rPr>
              <a:t>scratch using:</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    $ </a:t>
            </a:r>
            <a:r>
              <a:rPr lang="en-US" sz="1200" dirty="0" err="1" smtClean="0">
                <a:latin typeface="Consolas"/>
                <a:cs typeface="Consolas"/>
              </a:rPr>
              <a:t>starcluster</a:t>
            </a:r>
            <a:r>
              <a:rPr lang="en-US" sz="1200" dirty="0" smtClean="0">
                <a:latin typeface="Consolas"/>
                <a:cs typeface="Consolas"/>
              </a:rPr>
              <a:t> restart </a:t>
            </a:r>
            <a:r>
              <a:rPr lang="en-US" sz="1200" dirty="0" err="1" smtClean="0">
                <a:latin typeface="Consolas"/>
                <a:cs typeface="Consolas"/>
              </a:rPr>
              <a:t>mycluster</a:t>
            </a:r>
            <a:endParaRPr lang="en-US" sz="1200" dirty="0" smtClean="0">
              <a:latin typeface="Consolas"/>
              <a:cs typeface="Consolas"/>
            </a:endParaRP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When you're finished using the cluster and wish to terminate</a:t>
            </a:r>
          </a:p>
          <a:p>
            <a:pPr>
              <a:spcBef>
                <a:spcPts val="0"/>
              </a:spcBef>
              <a:spcAft>
                <a:spcPts val="0"/>
              </a:spcAft>
            </a:pPr>
            <a:r>
              <a:rPr lang="en-US" sz="1200" dirty="0" smtClean="0">
                <a:latin typeface="Consolas"/>
                <a:cs typeface="Consolas"/>
              </a:rPr>
              <a:t>it and stop paying for service:</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    $ </a:t>
            </a:r>
            <a:r>
              <a:rPr lang="en-US" sz="1200" dirty="0" err="1" smtClean="0">
                <a:latin typeface="Consolas"/>
                <a:cs typeface="Consolas"/>
              </a:rPr>
              <a:t>starcluster</a:t>
            </a:r>
            <a:r>
              <a:rPr lang="en-US" sz="1200" dirty="0" smtClean="0">
                <a:latin typeface="Consolas"/>
                <a:cs typeface="Consolas"/>
              </a:rPr>
              <a:t> terminate </a:t>
            </a:r>
            <a:r>
              <a:rPr lang="en-US" sz="1200" dirty="0" err="1" smtClean="0">
                <a:latin typeface="Consolas"/>
                <a:cs typeface="Consolas"/>
              </a:rPr>
              <a:t>mycluster</a:t>
            </a:r>
            <a:endParaRPr lang="en-US" sz="1200" dirty="0" smtClean="0">
              <a:latin typeface="Consolas"/>
              <a:cs typeface="Consolas"/>
            </a:endParaRP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Alternatively, if the cluster uses EBS instances, you can</a:t>
            </a:r>
          </a:p>
          <a:p>
            <a:pPr>
              <a:spcBef>
                <a:spcPts val="0"/>
              </a:spcBef>
              <a:spcAft>
                <a:spcPts val="0"/>
              </a:spcAft>
            </a:pPr>
            <a:r>
              <a:rPr lang="en-US" sz="1200" dirty="0" smtClean="0">
                <a:latin typeface="Consolas"/>
                <a:cs typeface="Consolas"/>
              </a:rPr>
              <a:t>use the 'stop' command to shutdown all nodes and put them</a:t>
            </a:r>
          </a:p>
          <a:p>
            <a:pPr>
              <a:spcBef>
                <a:spcPts val="0"/>
              </a:spcBef>
              <a:spcAft>
                <a:spcPts val="0"/>
              </a:spcAft>
            </a:pPr>
            <a:r>
              <a:rPr lang="en-US" sz="1200" dirty="0" smtClean="0">
                <a:latin typeface="Consolas"/>
                <a:cs typeface="Consolas"/>
              </a:rPr>
              <a:t>into a 'stopped' state preserving the EBS volumes backing</a:t>
            </a:r>
          </a:p>
          <a:p>
            <a:pPr>
              <a:spcBef>
                <a:spcPts val="0"/>
              </a:spcBef>
              <a:spcAft>
                <a:spcPts val="0"/>
              </a:spcAft>
            </a:pPr>
            <a:r>
              <a:rPr lang="en-US" sz="1200" dirty="0" smtClean="0">
                <a:latin typeface="Consolas"/>
                <a:cs typeface="Consolas"/>
              </a:rPr>
              <a:t>the nodes:</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    $ </a:t>
            </a:r>
            <a:r>
              <a:rPr lang="en-US" sz="1200" dirty="0" err="1" smtClean="0">
                <a:latin typeface="Consolas"/>
                <a:cs typeface="Consolas"/>
              </a:rPr>
              <a:t>starcluster</a:t>
            </a:r>
            <a:r>
              <a:rPr lang="en-US" sz="1200" dirty="0" smtClean="0">
                <a:latin typeface="Consolas"/>
                <a:cs typeface="Consolas"/>
              </a:rPr>
              <a:t> stop </a:t>
            </a:r>
            <a:r>
              <a:rPr lang="en-US" sz="1200" dirty="0" err="1" smtClean="0">
                <a:latin typeface="Consolas"/>
                <a:cs typeface="Consolas"/>
              </a:rPr>
              <a:t>mycluster</a:t>
            </a:r>
            <a:endParaRPr lang="en-US" sz="1200" dirty="0" smtClean="0">
              <a:latin typeface="Consolas"/>
              <a:cs typeface="Consolas"/>
            </a:endParaRP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WARNING: Any data stored in ephemeral storage (usually /</a:t>
            </a:r>
            <a:r>
              <a:rPr lang="en-US" sz="1200" dirty="0" err="1" smtClean="0">
                <a:latin typeface="Consolas"/>
                <a:cs typeface="Consolas"/>
              </a:rPr>
              <a:t>mnt</a:t>
            </a:r>
            <a:r>
              <a:rPr lang="en-US" sz="1200" dirty="0" smtClean="0">
                <a:latin typeface="Consolas"/>
                <a:cs typeface="Consolas"/>
              </a:rPr>
              <a:t>)</a:t>
            </a:r>
          </a:p>
          <a:p>
            <a:pPr>
              <a:spcBef>
                <a:spcPts val="0"/>
              </a:spcBef>
              <a:spcAft>
                <a:spcPts val="0"/>
              </a:spcAft>
            </a:pPr>
            <a:r>
              <a:rPr lang="en-US" sz="1200" dirty="0" smtClean="0">
                <a:latin typeface="Consolas"/>
                <a:cs typeface="Consolas"/>
              </a:rPr>
              <a:t>will be lost!</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You can activate a 'stopped' cluster by passing the -x</a:t>
            </a:r>
          </a:p>
          <a:p>
            <a:pPr>
              <a:spcBef>
                <a:spcPts val="0"/>
              </a:spcBef>
              <a:spcAft>
                <a:spcPts val="0"/>
              </a:spcAft>
            </a:pPr>
            <a:r>
              <a:rPr lang="en-US" sz="1200" dirty="0" smtClean="0">
                <a:latin typeface="Consolas"/>
                <a:cs typeface="Consolas"/>
              </a:rPr>
              <a:t>option to the 'start' command:</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    $ </a:t>
            </a:r>
            <a:r>
              <a:rPr lang="en-US" sz="1200" dirty="0" err="1" smtClean="0">
                <a:latin typeface="Consolas"/>
                <a:cs typeface="Consolas"/>
              </a:rPr>
              <a:t>starcluster</a:t>
            </a:r>
            <a:r>
              <a:rPr lang="en-US" sz="1200" dirty="0" smtClean="0">
                <a:latin typeface="Consolas"/>
                <a:cs typeface="Consolas"/>
              </a:rPr>
              <a:t> start -x </a:t>
            </a:r>
            <a:r>
              <a:rPr lang="en-US" sz="1200" dirty="0" err="1" smtClean="0">
                <a:latin typeface="Consolas"/>
                <a:cs typeface="Consolas"/>
              </a:rPr>
              <a:t>mycluster</a:t>
            </a:r>
            <a:endParaRPr lang="en-US" sz="1200" dirty="0" smtClean="0">
              <a:latin typeface="Consolas"/>
              <a:cs typeface="Consolas"/>
            </a:endParaRP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This will start all 'stopped' nodes and reconfigure the</a:t>
            </a:r>
          </a:p>
          <a:p>
            <a:pPr>
              <a:spcBef>
                <a:spcPts val="0"/>
              </a:spcBef>
              <a:spcAft>
                <a:spcPts val="0"/>
              </a:spcAft>
            </a:pPr>
            <a:r>
              <a:rPr lang="en-US" sz="1200" dirty="0" smtClean="0">
                <a:latin typeface="Consolas"/>
                <a:cs typeface="Consolas"/>
              </a:rPr>
              <a:t>cluster.</a:t>
            </a:r>
          </a:p>
          <a:p>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348E5230-3F12-4A60-B83A-70DD9883D08A}" type="slidenum">
              <a:rPr lang="en-US" smtClean="0"/>
              <a:pPr>
                <a:defRPr/>
              </a:pPr>
              <a:t>27</a:t>
            </a:fld>
            <a:endParaRPr lang="en-US"/>
          </a:p>
        </p:txBody>
      </p:sp>
    </p:spTree>
    <p:extLst>
      <p:ext uri="{BB962C8B-B14F-4D97-AF65-F5344CB8AC3E}">
        <p14:creationId xmlns:p14="http://schemas.microsoft.com/office/powerpoint/2010/main" val="3355472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a:spcBef>
                <a:spcPts val="0"/>
              </a:spcBef>
              <a:spcAft>
                <a:spcPts val="0"/>
              </a:spcAft>
            </a:pPr>
            <a:r>
              <a:rPr lang="en-US" sz="800" dirty="0" err="1" smtClean="0">
                <a:latin typeface="Consolas"/>
                <a:cs typeface="Consolas"/>
              </a:rPr>
              <a:t>StarCluster</a:t>
            </a:r>
            <a:r>
              <a:rPr lang="en-US" sz="800" dirty="0" smtClean="0">
                <a:latin typeface="Consolas"/>
                <a:cs typeface="Consolas"/>
              </a:rPr>
              <a:t> - (http://</a:t>
            </a:r>
            <a:r>
              <a:rPr lang="en-US" sz="800" dirty="0" err="1" smtClean="0">
                <a:latin typeface="Consolas"/>
                <a:cs typeface="Consolas"/>
              </a:rPr>
              <a:t>star.mit.edu</a:t>
            </a:r>
            <a:r>
              <a:rPr lang="en-US" sz="800" dirty="0" smtClean="0">
                <a:latin typeface="Consolas"/>
                <a:cs typeface="Consolas"/>
              </a:rPr>
              <a:t>/cluster) (v. 0.94.2)</a:t>
            </a:r>
          </a:p>
          <a:p>
            <a:pPr>
              <a:spcBef>
                <a:spcPts val="0"/>
              </a:spcBef>
              <a:spcAft>
                <a:spcPts val="0"/>
              </a:spcAft>
            </a:pPr>
            <a:r>
              <a:rPr lang="en-US" sz="800" dirty="0" smtClean="0">
                <a:latin typeface="Consolas"/>
                <a:cs typeface="Consolas"/>
              </a:rPr>
              <a:t>Software Tools for Academics and Researchers (STAR)</a:t>
            </a:r>
          </a:p>
          <a:p>
            <a:pPr>
              <a:spcBef>
                <a:spcPts val="0"/>
              </a:spcBef>
              <a:spcAft>
                <a:spcPts val="0"/>
              </a:spcAft>
            </a:pPr>
            <a:r>
              <a:rPr lang="en-US" sz="800" dirty="0" smtClean="0">
                <a:latin typeface="Consolas"/>
                <a:cs typeface="Consolas"/>
              </a:rPr>
              <a:t>Please submit bug reports to </a:t>
            </a:r>
            <a:r>
              <a:rPr lang="en-US" sz="800" dirty="0" err="1" smtClean="0">
                <a:latin typeface="Consolas"/>
                <a:cs typeface="Consolas"/>
              </a:rPr>
              <a:t>starcluster@mit.edu</a:t>
            </a:r>
            <a:endParaRPr lang="en-US" sz="800" dirty="0" smtClean="0">
              <a:latin typeface="Consolas"/>
              <a:cs typeface="Consolas"/>
            </a:endParaRPr>
          </a:p>
          <a:p>
            <a:pPr>
              <a:spcBef>
                <a:spcPts val="0"/>
              </a:spcBef>
              <a:spcAft>
                <a:spcPts val="0"/>
              </a:spcAft>
            </a:pPr>
            <a:endParaRPr lang="en-US" sz="800" dirty="0" smtClean="0">
              <a:latin typeface="Consolas"/>
              <a:cs typeface="Consolas"/>
            </a:endParaRPr>
          </a:p>
          <a:p>
            <a:pPr>
              <a:spcBef>
                <a:spcPts val="0"/>
              </a:spcBef>
              <a:spcAft>
                <a:spcPts val="0"/>
              </a:spcAft>
            </a:pPr>
            <a:r>
              <a:rPr lang="en-US" sz="800" dirty="0" smtClean="0">
                <a:latin typeface="Consolas"/>
                <a:cs typeface="Consolas"/>
              </a:rPr>
              <a:t>The authenticity of host 'ec2-54-206-27-157.ap-southeast-2.compute.amazonaws.com (54.206.27.157)' can't be established.</a:t>
            </a:r>
          </a:p>
          <a:p>
            <a:pPr>
              <a:spcBef>
                <a:spcPts val="0"/>
              </a:spcBef>
              <a:spcAft>
                <a:spcPts val="0"/>
              </a:spcAft>
            </a:pPr>
            <a:r>
              <a:rPr lang="en-US" sz="800" dirty="0" smtClean="0">
                <a:latin typeface="Consolas"/>
                <a:cs typeface="Consolas"/>
              </a:rPr>
              <a:t>RSA key fingerprint is 3c:d3:0a:dd:79:37:20:4d:9b:96:a4:11:53:f4:1d:37.</a:t>
            </a:r>
          </a:p>
          <a:p>
            <a:pPr>
              <a:spcBef>
                <a:spcPts val="0"/>
              </a:spcBef>
              <a:spcAft>
                <a:spcPts val="0"/>
              </a:spcAft>
            </a:pPr>
            <a:r>
              <a:rPr lang="en-US" sz="800" dirty="0" smtClean="0">
                <a:latin typeface="Consolas"/>
                <a:cs typeface="Consolas"/>
              </a:rPr>
              <a:t>Are you sure you want to continue connecting (yes/no)? yes</a:t>
            </a:r>
          </a:p>
          <a:p>
            <a:pPr>
              <a:spcBef>
                <a:spcPts val="0"/>
              </a:spcBef>
              <a:spcAft>
                <a:spcPts val="0"/>
              </a:spcAft>
            </a:pPr>
            <a:r>
              <a:rPr lang="en-US" sz="800" dirty="0" smtClean="0">
                <a:latin typeface="Consolas"/>
                <a:cs typeface="Consolas"/>
              </a:rPr>
              <a:t>Warning: Permanently added 'ec2-54-206-27-157.ap-southeast-2.compute.amazonaws.com,54.206.27.157' (RSA) to the list of known hosts.</a:t>
            </a:r>
          </a:p>
          <a:p>
            <a:pPr>
              <a:spcBef>
                <a:spcPts val="0"/>
              </a:spcBef>
              <a:spcAft>
                <a:spcPts val="0"/>
              </a:spcAft>
            </a:pPr>
            <a:r>
              <a:rPr lang="en-US" sz="800" dirty="0" smtClean="0">
                <a:latin typeface="Consolas"/>
                <a:cs typeface="Consolas"/>
              </a:rPr>
              <a:t>          _                 _           _</a:t>
            </a:r>
          </a:p>
          <a:p>
            <a:pPr>
              <a:spcBef>
                <a:spcPts val="0"/>
              </a:spcBef>
              <a:spcAft>
                <a:spcPts val="0"/>
              </a:spcAft>
            </a:pPr>
            <a:r>
              <a:rPr lang="en-US" sz="800" dirty="0" smtClean="0">
                <a:latin typeface="Consolas"/>
                <a:cs typeface="Consolas"/>
              </a:rPr>
              <a:t>__/\_____| |_ __ _ _ __ ___| |_   _ ___| |_ ___ _ __</a:t>
            </a:r>
          </a:p>
          <a:p>
            <a:pPr>
              <a:spcBef>
                <a:spcPts val="0"/>
              </a:spcBef>
              <a:spcAft>
                <a:spcPts val="0"/>
              </a:spcAft>
            </a:pPr>
            <a:r>
              <a:rPr lang="en-US" sz="800" dirty="0" smtClean="0">
                <a:latin typeface="Consolas"/>
                <a:cs typeface="Consolas"/>
              </a:rPr>
              <a:t>\    / __| __/ _` | '__/ __| | | | / __| __/ _ \ '__|</a:t>
            </a:r>
          </a:p>
          <a:p>
            <a:pPr>
              <a:spcBef>
                <a:spcPts val="0"/>
              </a:spcBef>
              <a:spcAft>
                <a:spcPts val="0"/>
              </a:spcAft>
            </a:pPr>
            <a:r>
              <a:rPr lang="en-US" sz="800" dirty="0" smtClean="0">
                <a:latin typeface="Consolas"/>
                <a:cs typeface="Consolas"/>
              </a:rPr>
              <a:t>/_  _\__ \ || (_| | | | (__| | |_| \__ \ ||  __/ |</a:t>
            </a:r>
          </a:p>
          <a:p>
            <a:pPr>
              <a:spcBef>
                <a:spcPts val="0"/>
              </a:spcBef>
              <a:spcAft>
                <a:spcPts val="0"/>
              </a:spcAft>
            </a:pPr>
            <a:r>
              <a:rPr lang="en-US" sz="800" dirty="0" smtClean="0">
                <a:latin typeface="Consolas"/>
                <a:cs typeface="Consolas"/>
              </a:rPr>
              <a:t>  \/ |___/\__\__,_|_|  \___|_|\__,_|___/\__\___|_|</a:t>
            </a:r>
          </a:p>
          <a:p>
            <a:pPr>
              <a:spcBef>
                <a:spcPts val="0"/>
              </a:spcBef>
              <a:spcAft>
                <a:spcPts val="0"/>
              </a:spcAft>
            </a:pPr>
            <a:endParaRPr lang="en-US" sz="800" dirty="0" smtClean="0">
              <a:latin typeface="Consolas"/>
              <a:cs typeface="Consolas"/>
            </a:endParaRPr>
          </a:p>
          <a:p>
            <a:pPr>
              <a:spcBef>
                <a:spcPts val="0"/>
              </a:spcBef>
              <a:spcAft>
                <a:spcPts val="0"/>
              </a:spcAft>
            </a:pPr>
            <a:r>
              <a:rPr lang="en-US" sz="800" dirty="0" err="1" smtClean="0">
                <a:latin typeface="Consolas"/>
                <a:cs typeface="Consolas"/>
              </a:rPr>
              <a:t>StarCluster</a:t>
            </a:r>
            <a:r>
              <a:rPr lang="en-US" sz="800" dirty="0" smtClean="0">
                <a:latin typeface="Consolas"/>
                <a:cs typeface="Consolas"/>
              </a:rPr>
              <a:t> Ubuntu 12.04 AMI</a:t>
            </a:r>
          </a:p>
          <a:p>
            <a:pPr>
              <a:spcBef>
                <a:spcPts val="0"/>
              </a:spcBef>
              <a:spcAft>
                <a:spcPts val="0"/>
              </a:spcAft>
            </a:pPr>
            <a:r>
              <a:rPr lang="en-US" sz="800" dirty="0" smtClean="0">
                <a:latin typeface="Consolas"/>
                <a:cs typeface="Consolas"/>
              </a:rPr>
              <a:t>Software Tools for Academics and Researchers (STAR)</a:t>
            </a:r>
          </a:p>
          <a:p>
            <a:pPr>
              <a:spcBef>
                <a:spcPts val="0"/>
              </a:spcBef>
              <a:spcAft>
                <a:spcPts val="0"/>
              </a:spcAft>
            </a:pPr>
            <a:r>
              <a:rPr lang="en-US" sz="800" dirty="0" smtClean="0">
                <a:latin typeface="Consolas"/>
                <a:cs typeface="Consolas"/>
              </a:rPr>
              <a:t>Homepage: http://</a:t>
            </a:r>
            <a:r>
              <a:rPr lang="en-US" sz="800" dirty="0" err="1" smtClean="0">
                <a:latin typeface="Consolas"/>
                <a:cs typeface="Consolas"/>
              </a:rPr>
              <a:t>star.mit.edu</a:t>
            </a:r>
            <a:r>
              <a:rPr lang="en-US" sz="800" dirty="0" smtClean="0">
                <a:latin typeface="Consolas"/>
                <a:cs typeface="Consolas"/>
              </a:rPr>
              <a:t>/cluster</a:t>
            </a:r>
          </a:p>
          <a:p>
            <a:pPr>
              <a:spcBef>
                <a:spcPts val="0"/>
              </a:spcBef>
              <a:spcAft>
                <a:spcPts val="0"/>
              </a:spcAft>
            </a:pPr>
            <a:r>
              <a:rPr lang="en-US" sz="800" dirty="0" smtClean="0">
                <a:latin typeface="Consolas"/>
                <a:cs typeface="Consolas"/>
              </a:rPr>
              <a:t>Documentation: http://</a:t>
            </a:r>
            <a:r>
              <a:rPr lang="en-US" sz="800" dirty="0" err="1" smtClean="0">
                <a:latin typeface="Consolas"/>
                <a:cs typeface="Consolas"/>
              </a:rPr>
              <a:t>star.mit.edu</a:t>
            </a:r>
            <a:r>
              <a:rPr lang="en-US" sz="800" dirty="0" smtClean="0">
                <a:latin typeface="Consolas"/>
                <a:cs typeface="Consolas"/>
              </a:rPr>
              <a:t>/cluster/docs/latest</a:t>
            </a:r>
          </a:p>
          <a:p>
            <a:pPr>
              <a:spcBef>
                <a:spcPts val="0"/>
              </a:spcBef>
              <a:spcAft>
                <a:spcPts val="0"/>
              </a:spcAft>
            </a:pPr>
            <a:r>
              <a:rPr lang="en-US" sz="800" dirty="0" smtClean="0">
                <a:latin typeface="Consolas"/>
                <a:cs typeface="Consolas"/>
              </a:rPr>
              <a:t>Code: https://</a:t>
            </a:r>
            <a:r>
              <a:rPr lang="en-US" sz="800" dirty="0" err="1" smtClean="0">
                <a:latin typeface="Consolas"/>
                <a:cs typeface="Consolas"/>
              </a:rPr>
              <a:t>github.com</a:t>
            </a:r>
            <a:r>
              <a:rPr lang="en-US" sz="800" dirty="0" smtClean="0">
                <a:latin typeface="Consolas"/>
                <a:cs typeface="Consolas"/>
              </a:rPr>
              <a:t>/</a:t>
            </a:r>
            <a:r>
              <a:rPr lang="en-US" sz="800" dirty="0" err="1" smtClean="0">
                <a:latin typeface="Consolas"/>
                <a:cs typeface="Consolas"/>
              </a:rPr>
              <a:t>jtriley</a:t>
            </a:r>
            <a:r>
              <a:rPr lang="en-US" sz="800" dirty="0" smtClean="0">
                <a:latin typeface="Consolas"/>
                <a:cs typeface="Consolas"/>
              </a:rPr>
              <a:t>/</a:t>
            </a:r>
            <a:r>
              <a:rPr lang="en-US" sz="800" dirty="0" err="1" smtClean="0">
                <a:latin typeface="Consolas"/>
                <a:cs typeface="Consolas"/>
              </a:rPr>
              <a:t>StarCluster</a:t>
            </a:r>
            <a:endParaRPr lang="en-US" sz="800" dirty="0" smtClean="0">
              <a:latin typeface="Consolas"/>
              <a:cs typeface="Consolas"/>
            </a:endParaRPr>
          </a:p>
          <a:p>
            <a:pPr>
              <a:spcBef>
                <a:spcPts val="0"/>
              </a:spcBef>
              <a:spcAft>
                <a:spcPts val="0"/>
              </a:spcAft>
            </a:pPr>
            <a:r>
              <a:rPr lang="en-US" sz="800" dirty="0" smtClean="0">
                <a:latin typeface="Consolas"/>
                <a:cs typeface="Consolas"/>
              </a:rPr>
              <a:t>Mailing list: </a:t>
            </a:r>
            <a:r>
              <a:rPr lang="en-US" sz="800" dirty="0" err="1" smtClean="0">
                <a:latin typeface="Consolas"/>
                <a:cs typeface="Consolas"/>
              </a:rPr>
              <a:t>starcluster@mit.edu</a:t>
            </a:r>
            <a:endParaRPr lang="en-US" sz="800" dirty="0" smtClean="0">
              <a:latin typeface="Consolas"/>
              <a:cs typeface="Consolas"/>
            </a:endParaRPr>
          </a:p>
          <a:p>
            <a:pPr>
              <a:spcBef>
                <a:spcPts val="0"/>
              </a:spcBef>
              <a:spcAft>
                <a:spcPts val="0"/>
              </a:spcAft>
            </a:pPr>
            <a:endParaRPr lang="en-US" sz="800" dirty="0" smtClean="0">
              <a:latin typeface="Consolas"/>
              <a:cs typeface="Consolas"/>
            </a:endParaRPr>
          </a:p>
          <a:p>
            <a:pPr>
              <a:spcBef>
                <a:spcPts val="0"/>
              </a:spcBef>
              <a:spcAft>
                <a:spcPts val="0"/>
              </a:spcAft>
            </a:pPr>
            <a:r>
              <a:rPr lang="en-US" sz="800" dirty="0" smtClean="0">
                <a:latin typeface="Consolas"/>
                <a:cs typeface="Consolas"/>
              </a:rPr>
              <a:t>This AMI Contains:</a:t>
            </a:r>
          </a:p>
          <a:p>
            <a:pPr>
              <a:spcBef>
                <a:spcPts val="0"/>
              </a:spcBef>
              <a:spcAft>
                <a:spcPts val="0"/>
              </a:spcAft>
            </a:pPr>
            <a:endParaRPr lang="en-US" sz="800" dirty="0" smtClean="0">
              <a:latin typeface="Consolas"/>
              <a:cs typeface="Consolas"/>
            </a:endParaRPr>
          </a:p>
          <a:p>
            <a:pPr>
              <a:spcBef>
                <a:spcPts val="0"/>
              </a:spcBef>
              <a:spcAft>
                <a:spcPts val="0"/>
              </a:spcAft>
            </a:pPr>
            <a:r>
              <a:rPr lang="en-US" sz="800" dirty="0" smtClean="0">
                <a:latin typeface="Consolas"/>
                <a:cs typeface="Consolas"/>
              </a:rPr>
              <a:t>  * Open Grid Scheduler (OGS - formerly SGE) queuing system</a:t>
            </a:r>
          </a:p>
          <a:p>
            <a:pPr>
              <a:spcBef>
                <a:spcPts val="0"/>
              </a:spcBef>
              <a:spcAft>
                <a:spcPts val="0"/>
              </a:spcAft>
            </a:pPr>
            <a:r>
              <a:rPr lang="en-US" sz="800" dirty="0" smtClean="0">
                <a:latin typeface="Consolas"/>
                <a:cs typeface="Consolas"/>
              </a:rPr>
              <a:t>  * Condor workload management system</a:t>
            </a:r>
          </a:p>
          <a:p>
            <a:pPr>
              <a:spcBef>
                <a:spcPts val="0"/>
              </a:spcBef>
              <a:spcAft>
                <a:spcPts val="0"/>
              </a:spcAft>
            </a:pPr>
            <a:r>
              <a:rPr lang="en-US" sz="800" dirty="0" smtClean="0">
                <a:latin typeface="Consolas"/>
                <a:cs typeface="Consolas"/>
              </a:rPr>
              <a:t>  * </a:t>
            </a:r>
            <a:r>
              <a:rPr lang="en-US" sz="800" dirty="0" err="1" smtClean="0">
                <a:latin typeface="Consolas"/>
                <a:cs typeface="Consolas"/>
              </a:rPr>
              <a:t>OpenMPI</a:t>
            </a:r>
            <a:r>
              <a:rPr lang="en-US" sz="800" dirty="0" smtClean="0">
                <a:latin typeface="Consolas"/>
                <a:cs typeface="Consolas"/>
              </a:rPr>
              <a:t> compiled with Open Grid Scheduler support</a:t>
            </a:r>
          </a:p>
          <a:p>
            <a:pPr>
              <a:spcBef>
                <a:spcPts val="0"/>
              </a:spcBef>
              <a:spcAft>
                <a:spcPts val="0"/>
              </a:spcAft>
            </a:pPr>
            <a:r>
              <a:rPr lang="en-US" sz="800" dirty="0" smtClean="0">
                <a:latin typeface="Consolas"/>
                <a:cs typeface="Consolas"/>
              </a:rPr>
              <a:t>  * </a:t>
            </a:r>
            <a:r>
              <a:rPr lang="en-US" sz="800" dirty="0" err="1" smtClean="0">
                <a:latin typeface="Consolas"/>
                <a:cs typeface="Consolas"/>
              </a:rPr>
              <a:t>OpenBLAS</a:t>
            </a:r>
            <a:r>
              <a:rPr lang="en-US" sz="800" dirty="0" smtClean="0">
                <a:latin typeface="Consolas"/>
                <a:cs typeface="Consolas"/>
              </a:rPr>
              <a:t>- Highly optimized Basic Linear Algebra Routines</a:t>
            </a:r>
          </a:p>
          <a:p>
            <a:pPr>
              <a:spcBef>
                <a:spcPts val="0"/>
              </a:spcBef>
              <a:spcAft>
                <a:spcPts val="0"/>
              </a:spcAft>
            </a:pPr>
            <a:r>
              <a:rPr lang="en-US" sz="800" dirty="0" smtClean="0">
                <a:latin typeface="Consolas"/>
                <a:cs typeface="Consolas"/>
              </a:rPr>
              <a:t>  * </a:t>
            </a:r>
            <a:r>
              <a:rPr lang="en-US" sz="800" dirty="0" err="1" smtClean="0">
                <a:latin typeface="Consolas"/>
                <a:cs typeface="Consolas"/>
              </a:rPr>
              <a:t>NumPy</a:t>
            </a:r>
            <a:r>
              <a:rPr lang="en-US" sz="800" dirty="0" smtClean="0">
                <a:latin typeface="Consolas"/>
                <a:cs typeface="Consolas"/>
              </a:rPr>
              <a:t>/</a:t>
            </a:r>
            <a:r>
              <a:rPr lang="en-US" sz="800" dirty="0" err="1" smtClean="0">
                <a:latin typeface="Consolas"/>
                <a:cs typeface="Consolas"/>
              </a:rPr>
              <a:t>SciPy</a:t>
            </a:r>
            <a:r>
              <a:rPr lang="en-US" sz="800" dirty="0" smtClean="0">
                <a:latin typeface="Consolas"/>
                <a:cs typeface="Consolas"/>
              </a:rPr>
              <a:t> linked against </a:t>
            </a:r>
            <a:r>
              <a:rPr lang="en-US" sz="800" dirty="0" err="1" smtClean="0">
                <a:latin typeface="Consolas"/>
                <a:cs typeface="Consolas"/>
              </a:rPr>
              <a:t>OpenBlas</a:t>
            </a:r>
            <a:endParaRPr lang="en-US" sz="800" dirty="0" smtClean="0">
              <a:latin typeface="Consolas"/>
              <a:cs typeface="Consolas"/>
            </a:endParaRPr>
          </a:p>
          <a:p>
            <a:pPr>
              <a:spcBef>
                <a:spcPts val="0"/>
              </a:spcBef>
              <a:spcAft>
                <a:spcPts val="0"/>
              </a:spcAft>
            </a:pPr>
            <a:r>
              <a:rPr lang="en-US" sz="800" dirty="0" smtClean="0">
                <a:latin typeface="Consolas"/>
                <a:cs typeface="Consolas"/>
              </a:rPr>
              <a:t>  * </a:t>
            </a:r>
            <a:r>
              <a:rPr lang="en-US" sz="800" dirty="0" err="1" smtClean="0">
                <a:latin typeface="Consolas"/>
                <a:cs typeface="Consolas"/>
              </a:rPr>
              <a:t>IPython</a:t>
            </a:r>
            <a:r>
              <a:rPr lang="en-US" sz="800" dirty="0" smtClean="0">
                <a:latin typeface="Consolas"/>
                <a:cs typeface="Consolas"/>
              </a:rPr>
              <a:t> 0.13 with parallel support</a:t>
            </a:r>
          </a:p>
          <a:p>
            <a:pPr>
              <a:spcBef>
                <a:spcPts val="0"/>
              </a:spcBef>
              <a:spcAft>
                <a:spcPts val="0"/>
              </a:spcAft>
            </a:pPr>
            <a:r>
              <a:rPr lang="en-US" sz="800" dirty="0" smtClean="0">
                <a:latin typeface="Consolas"/>
                <a:cs typeface="Consolas"/>
              </a:rPr>
              <a:t>  * and more! (use '</a:t>
            </a:r>
            <a:r>
              <a:rPr lang="en-US" sz="800" dirty="0" err="1" smtClean="0">
                <a:latin typeface="Consolas"/>
                <a:cs typeface="Consolas"/>
              </a:rPr>
              <a:t>dpkg</a:t>
            </a:r>
            <a:r>
              <a:rPr lang="en-US" sz="800" dirty="0" smtClean="0">
                <a:latin typeface="Consolas"/>
                <a:cs typeface="Consolas"/>
              </a:rPr>
              <a:t> -l' to show all installed packages)</a:t>
            </a:r>
          </a:p>
          <a:p>
            <a:pPr>
              <a:spcBef>
                <a:spcPts val="0"/>
              </a:spcBef>
              <a:spcAft>
                <a:spcPts val="0"/>
              </a:spcAft>
            </a:pPr>
            <a:endParaRPr lang="en-US" sz="800" dirty="0" smtClean="0">
              <a:latin typeface="Consolas"/>
              <a:cs typeface="Consolas"/>
            </a:endParaRPr>
          </a:p>
          <a:p>
            <a:pPr>
              <a:spcBef>
                <a:spcPts val="0"/>
              </a:spcBef>
              <a:spcAft>
                <a:spcPts val="0"/>
              </a:spcAft>
            </a:pPr>
            <a:r>
              <a:rPr lang="en-US" sz="800" dirty="0" smtClean="0">
                <a:latin typeface="Consolas"/>
                <a:cs typeface="Consolas"/>
              </a:rPr>
              <a:t>Open Grid Scheduler/Condor cheat sheet:</a:t>
            </a:r>
          </a:p>
          <a:p>
            <a:pPr>
              <a:spcBef>
                <a:spcPts val="0"/>
              </a:spcBef>
              <a:spcAft>
                <a:spcPts val="0"/>
              </a:spcAft>
            </a:pPr>
            <a:endParaRPr lang="en-US" sz="800" dirty="0" smtClean="0">
              <a:latin typeface="Consolas"/>
              <a:cs typeface="Consolas"/>
            </a:endParaRPr>
          </a:p>
          <a:p>
            <a:pPr>
              <a:spcBef>
                <a:spcPts val="0"/>
              </a:spcBef>
              <a:spcAft>
                <a:spcPts val="0"/>
              </a:spcAft>
            </a:pPr>
            <a:r>
              <a:rPr lang="en-US" sz="800" dirty="0" smtClean="0">
                <a:latin typeface="Consolas"/>
                <a:cs typeface="Consolas"/>
              </a:rPr>
              <a:t>  * </a:t>
            </a:r>
            <a:r>
              <a:rPr lang="en-US" sz="800" dirty="0" err="1" smtClean="0">
                <a:latin typeface="Consolas"/>
                <a:cs typeface="Consolas"/>
              </a:rPr>
              <a:t>qstat</a:t>
            </a:r>
            <a:r>
              <a:rPr lang="en-US" sz="800" dirty="0" smtClean="0">
                <a:latin typeface="Consolas"/>
                <a:cs typeface="Consolas"/>
              </a:rPr>
              <a:t>/</a:t>
            </a:r>
            <a:r>
              <a:rPr lang="en-US" sz="800" dirty="0" err="1" smtClean="0">
                <a:latin typeface="Consolas"/>
                <a:cs typeface="Consolas"/>
              </a:rPr>
              <a:t>condor_q</a:t>
            </a:r>
            <a:r>
              <a:rPr lang="en-US" sz="800" dirty="0" smtClean="0">
                <a:latin typeface="Consolas"/>
                <a:cs typeface="Consolas"/>
              </a:rPr>
              <a:t> - show status of batch jobs</a:t>
            </a:r>
          </a:p>
          <a:p>
            <a:pPr>
              <a:spcBef>
                <a:spcPts val="0"/>
              </a:spcBef>
              <a:spcAft>
                <a:spcPts val="0"/>
              </a:spcAft>
            </a:pPr>
            <a:r>
              <a:rPr lang="en-US" sz="800" dirty="0" smtClean="0">
                <a:latin typeface="Consolas"/>
                <a:cs typeface="Consolas"/>
              </a:rPr>
              <a:t>  * </a:t>
            </a:r>
            <a:r>
              <a:rPr lang="en-US" sz="800" dirty="0" err="1" smtClean="0">
                <a:latin typeface="Consolas"/>
                <a:cs typeface="Consolas"/>
              </a:rPr>
              <a:t>qhost</a:t>
            </a:r>
            <a:r>
              <a:rPr lang="en-US" sz="800" dirty="0" smtClean="0">
                <a:latin typeface="Consolas"/>
                <a:cs typeface="Consolas"/>
              </a:rPr>
              <a:t>/</a:t>
            </a:r>
            <a:r>
              <a:rPr lang="en-US" sz="800" dirty="0" err="1" smtClean="0">
                <a:latin typeface="Consolas"/>
                <a:cs typeface="Consolas"/>
              </a:rPr>
              <a:t>condor_status</a:t>
            </a:r>
            <a:r>
              <a:rPr lang="en-US" sz="800" dirty="0" smtClean="0">
                <a:latin typeface="Consolas"/>
                <a:cs typeface="Consolas"/>
              </a:rPr>
              <a:t>- show status of hosts, queues, and jobs</a:t>
            </a:r>
          </a:p>
          <a:p>
            <a:pPr>
              <a:spcBef>
                <a:spcPts val="0"/>
              </a:spcBef>
              <a:spcAft>
                <a:spcPts val="0"/>
              </a:spcAft>
            </a:pPr>
            <a:r>
              <a:rPr lang="en-US" sz="800" dirty="0" smtClean="0">
                <a:latin typeface="Consolas"/>
                <a:cs typeface="Consolas"/>
              </a:rPr>
              <a:t>  * </a:t>
            </a:r>
            <a:r>
              <a:rPr lang="en-US" sz="800" dirty="0" err="1" smtClean="0">
                <a:latin typeface="Consolas"/>
                <a:cs typeface="Consolas"/>
              </a:rPr>
              <a:t>qsub</a:t>
            </a:r>
            <a:r>
              <a:rPr lang="en-US" sz="800" dirty="0" smtClean="0">
                <a:latin typeface="Consolas"/>
                <a:cs typeface="Consolas"/>
              </a:rPr>
              <a:t>/</a:t>
            </a:r>
            <a:r>
              <a:rPr lang="en-US" sz="800" dirty="0" err="1" smtClean="0">
                <a:latin typeface="Consolas"/>
                <a:cs typeface="Consolas"/>
              </a:rPr>
              <a:t>condor_submit</a:t>
            </a:r>
            <a:r>
              <a:rPr lang="en-US" sz="800" dirty="0" smtClean="0">
                <a:latin typeface="Consolas"/>
                <a:cs typeface="Consolas"/>
              </a:rPr>
              <a:t> - submit batch jobs (e.g. </a:t>
            </a:r>
            <a:r>
              <a:rPr lang="en-US" sz="800" dirty="0" err="1" smtClean="0">
                <a:latin typeface="Consolas"/>
                <a:cs typeface="Consolas"/>
              </a:rPr>
              <a:t>qsub</a:t>
            </a:r>
            <a:r>
              <a:rPr lang="en-US" sz="800" dirty="0" smtClean="0">
                <a:latin typeface="Consolas"/>
                <a:cs typeface="Consolas"/>
              </a:rPr>
              <a:t> -</a:t>
            </a:r>
            <a:r>
              <a:rPr lang="en-US" sz="800" dirty="0" err="1" smtClean="0">
                <a:latin typeface="Consolas"/>
                <a:cs typeface="Consolas"/>
              </a:rPr>
              <a:t>cwd</a:t>
            </a:r>
            <a:r>
              <a:rPr lang="en-US" sz="800" dirty="0" smtClean="0">
                <a:latin typeface="Consolas"/>
                <a:cs typeface="Consolas"/>
              </a:rPr>
              <a:t> ./</a:t>
            </a:r>
            <a:r>
              <a:rPr lang="en-US" sz="800" dirty="0" err="1" smtClean="0">
                <a:latin typeface="Consolas"/>
                <a:cs typeface="Consolas"/>
              </a:rPr>
              <a:t>job.sh</a:t>
            </a:r>
            <a:r>
              <a:rPr lang="en-US" sz="800" dirty="0" smtClean="0">
                <a:latin typeface="Consolas"/>
                <a:cs typeface="Consolas"/>
              </a:rPr>
              <a:t>)</a:t>
            </a:r>
          </a:p>
          <a:p>
            <a:pPr>
              <a:spcBef>
                <a:spcPts val="0"/>
              </a:spcBef>
              <a:spcAft>
                <a:spcPts val="0"/>
              </a:spcAft>
            </a:pPr>
            <a:r>
              <a:rPr lang="en-US" sz="800" dirty="0" smtClean="0">
                <a:latin typeface="Consolas"/>
                <a:cs typeface="Consolas"/>
              </a:rPr>
              <a:t>  * </a:t>
            </a:r>
            <a:r>
              <a:rPr lang="en-US" sz="800" dirty="0" err="1" smtClean="0">
                <a:latin typeface="Consolas"/>
                <a:cs typeface="Consolas"/>
              </a:rPr>
              <a:t>qdel</a:t>
            </a:r>
            <a:r>
              <a:rPr lang="en-US" sz="800" dirty="0" smtClean="0">
                <a:latin typeface="Consolas"/>
                <a:cs typeface="Consolas"/>
              </a:rPr>
              <a:t>/</a:t>
            </a:r>
            <a:r>
              <a:rPr lang="en-US" sz="800" dirty="0" err="1" smtClean="0">
                <a:latin typeface="Consolas"/>
                <a:cs typeface="Consolas"/>
              </a:rPr>
              <a:t>condor_rm</a:t>
            </a:r>
            <a:r>
              <a:rPr lang="en-US" sz="800" dirty="0" smtClean="0">
                <a:latin typeface="Consolas"/>
                <a:cs typeface="Consolas"/>
              </a:rPr>
              <a:t> - delete batch jobs (e.g. </a:t>
            </a:r>
            <a:r>
              <a:rPr lang="en-US" sz="800" dirty="0" err="1" smtClean="0">
                <a:latin typeface="Consolas"/>
                <a:cs typeface="Consolas"/>
              </a:rPr>
              <a:t>qdel</a:t>
            </a:r>
            <a:r>
              <a:rPr lang="en-US" sz="800" dirty="0" smtClean="0">
                <a:latin typeface="Consolas"/>
                <a:cs typeface="Consolas"/>
              </a:rPr>
              <a:t> 7)</a:t>
            </a:r>
          </a:p>
          <a:p>
            <a:pPr>
              <a:spcBef>
                <a:spcPts val="0"/>
              </a:spcBef>
              <a:spcAft>
                <a:spcPts val="0"/>
              </a:spcAft>
            </a:pPr>
            <a:r>
              <a:rPr lang="en-US" sz="800" dirty="0" smtClean="0">
                <a:latin typeface="Consolas"/>
                <a:cs typeface="Consolas"/>
              </a:rPr>
              <a:t>  * </a:t>
            </a:r>
            <a:r>
              <a:rPr lang="en-US" sz="800" dirty="0" err="1" smtClean="0">
                <a:latin typeface="Consolas"/>
                <a:cs typeface="Consolas"/>
              </a:rPr>
              <a:t>qconf</a:t>
            </a:r>
            <a:r>
              <a:rPr lang="en-US" sz="800" dirty="0" smtClean="0">
                <a:latin typeface="Consolas"/>
                <a:cs typeface="Consolas"/>
              </a:rPr>
              <a:t> - configure Open Grid Scheduler system</a:t>
            </a:r>
          </a:p>
          <a:p>
            <a:pPr>
              <a:spcBef>
                <a:spcPts val="0"/>
              </a:spcBef>
              <a:spcAft>
                <a:spcPts val="0"/>
              </a:spcAft>
            </a:pPr>
            <a:endParaRPr lang="en-US" sz="800" dirty="0" smtClean="0">
              <a:latin typeface="Consolas"/>
              <a:cs typeface="Consolas"/>
            </a:endParaRPr>
          </a:p>
          <a:p>
            <a:pPr>
              <a:spcBef>
                <a:spcPts val="0"/>
              </a:spcBef>
              <a:spcAft>
                <a:spcPts val="0"/>
              </a:spcAft>
            </a:pPr>
            <a:r>
              <a:rPr lang="en-US" sz="800" dirty="0" smtClean="0">
                <a:latin typeface="Consolas"/>
                <a:cs typeface="Consolas"/>
              </a:rPr>
              <a:t>Current System Stats:</a:t>
            </a:r>
          </a:p>
          <a:p>
            <a:pPr>
              <a:spcBef>
                <a:spcPts val="0"/>
              </a:spcBef>
              <a:spcAft>
                <a:spcPts val="0"/>
              </a:spcAft>
            </a:pPr>
            <a:endParaRPr lang="en-US" sz="800" dirty="0" smtClean="0">
              <a:latin typeface="Consolas"/>
              <a:cs typeface="Consolas"/>
            </a:endParaRPr>
          </a:p>
          <a:p>
            <a:pPr>
              <a:spcBef>
                <a:spcPts val="0"/>
              </a:spcBef>
              <a:spcAft>
                <a:spcPts val="0"/>
              </a:spcAft>
            </a:pPr>
            <a:r>
              <a:rPr lang="en-US" sz="800" dirty="0" smtClean="0">
                <a:latin typeface="Consolas"/>
                <a:cs typeface="Consolas"/>
              </a:rPr>
              <a:t>  System load:  0.29              Processes:           88</a:t>
            </a:r>
          </a:p>
          <a:p>
            <a:pPr>
              <a:spcBef>
                <a:spcPts val="0"/>
              </a:spcBef>
              <a:spcAft>
                <a:spcPts val="0"/>
              </a:spcAft>
            </a:pPr>
            <a:r>
              <a:rPr lang="en-US" sz="800" dirty="0" smtClean="0">
                <a:latin typeface="Consolas"/>
                <a:cs typeface="Consolas"/>
              </a:rPr>
              <a:t>  Usage of /:   75.1% of 9.84GB   Users logged in:     0</a:t>
            </a:r>
          </a:p>
          <a:p>
            <a:pPr>
              <a:spcBef>
                <a:spcPts val="0"/>
              </a:spcBef>
              <a:spcAft>
                <a:spcPts val="0"/>
              </a:spcAft>
            </a:pPr>
            <a:r>
              <a:rPr lang="en-US" sz="800" dirty="0" smtClean="0">
                <a:latin typeface="Consolas"/>
                <a:cs typeface="Consolas"/>
              </a:rPr>
              <a:t>  Memory usage: 17%               IP address for eth0: 172.31.2.28</a:t>
            </a:r>
          </a:p>
          <a:p>
            <a:pPr>
              <a:spcBef>
                <a:spcPts val="0"/>
              </a:spcBef>
              <a:spcAft>
                <a:spcPts val="0"/>
              </a:spcAft>
            </a:pPr>
            <a:r>
              <a:rPr lang="en-US" sz="800" dirty="0" smtClean="0">
                <a:latin typeface="Consolas"/>
                <a:cs typeface="Consolas"/>
              </a:rPr>
              <a:t>  Swap usage:   0%</a:t>
            </a:r>
          </a:p>
          <a:p>
            <a:endParaRPr lang="en-US" dirty="0"/>
          </a:p>
        </p:txBody>
      </p:sp>
      <p:sp>
        <p:nvSpPr>
          <p:cNvPr id="4" name="Slide Number Placeholder 3"/>
          <p:cNvSpPr>
            <a:spLocks noGrp="1"/>
          </p:cNvSpPr>
          <p:nvPr>
            <p:ph type="sldNum" sz="quarter" idx="10"/>
          </p:nvPr>
        </p:nvSpPr>
        <p:spPr/>
        <p:txBody>
          <a:bodyPr/>
          <a:lstStyle/>
          <a:p>
            <a:pPr>
              <a:defRPr/>
            </a:pPr>
            <a:fld id="{348E5230-3F12-4A60-B83A-70DD9883D08A}" type="slidenum">
              <a:rPr lang="en-US" smtClean="0"/>
              <a:pPr>
                <a:defRPr/>
              </a:pPr>
              <a:t>28</a:t>
            </a:fld>
            <a:endParaRPr lang="en-US"/>
          </a:p>
        </p:txBody>
      </p:sp>
    </p:spTree>
    <p:extLst>
      <p:ext uri="{BB962C8B-B14F-4D97-AF65-F5344CB8AC3E}">
        <p14:creationId xmlns:p14="http://schemas.microsoft.com/office/powerpoint/2010/main" val="1826266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Collaborator logos">
    <p:bg>
      <p:bgPr>
        <a:solidFill>
          <a:schemeClr val="accent1"/>
        </a:solidFill>
        <a:effectLst/>
      </p:bgPr>
    </p:bg>
    <p:spTree>
      <p:nvGrpSpPr>
        <p:cNvPr id="1" name=""/>
        <p:cNvGrpSpPr/>
        <p:nvPr/>
      </p:nvGrpSpPr>
      <p:grpSpPr>
        <a:xfrm>
          <a:off x="0" y="0"/>
          <a:ext cx="0" cy="0"/>
          <a:chOff x="0" y="0"/>
          <a:chExt cx="0" cy="0"/>
        </a:xfrm>
      </p:grpSpPr>
      <p:grpSp>
        <p:nvGrpSpPr>
          <p:cNvPr id="26" name="Group 25"/>
          <p:cNvGrpSpPr/>
          <p:nvPr userDrawn="1"/>
        </p:nvGrpSpPr>
        <p:grpSpPr>
          <a:xfrm>
            <a:off x="1497" y="5500319"/>
            <a:ext cx="9170984" cy="1357681"/>
            <a:chOff x="1497" y="5500319"/>
            <a:chExt cx="9170984" cy="1357681"/>
          </a:xfrm>
        </p:grpSpPr>
        <p:sp>
          <p:nvSpPr>
            <p:cNvPr id="2" name="Rectangle 1"/>
            <p:cNvSpPr/>
            <p:nvPr userDrawn="1"/>
          </p:nvSpPr>
          <p:spPr>
            <a:xfrm>
              <a:off x="1497" y="5940320"/>
              <a:ext cx="9158377" cy="91768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35" name="Freeform 7"/>
            <p:cNvSpPr>
              <a:spLocks noEditPoints="1"/>
            </p:cNvSpPr>
            <p:nvPr userDrawn="1"/>
          </p:nvSpPr>
          <p:spPr bwMode="auto">
            <a:xfrm>
              <a:off x="1497" y="5563679"/>
              <a:ext cx="9170984" cy="932871"/>
            </a:xfrm>
            <a:custGeom>
              <a:avLst/>
              <a:gdLst/>
              <a:ahLst/>
              <a:cxnLst>
                <a:cxn ang="0">
                  <a:pos x="2313" y="117"/>
                </a:cxn>
                <a:cxn ang="0">
                  <a:pos x="0" y="117"/>
                </a:cxn>
                <a:cxn ang="0">
                  <a:pos x="0" y="137"/>
                </a:cxn>
                <a:cxn ang="0">
                  <a:pos x="2030" y="137"/>
                </a:cxn>
                <a:cxn ang="0">
                  <a:pos x="2313" y="117"/>
                </a:cxn>
                <a:cxn ang="0">
                  <a:pos x="2880" y="0"/>
                </a:cxn>
                <a:cxn ang="0">
                  <a:pos x="2880" y="0"/>
                </a:cxn>
                <a:cxn ang="0">
                  <a:pos x="2880" y="117"/>
                </a:cxn>
                <a:cxn ang="0">
                  <a:pos x="2313" y="117"/>
                </a:cxn>
                <a:cxn ang="0">
                  <a:pos x="2784" y="293"/>
                </a:cxn>
                <a:cxn ang="0">
                  <a:pos x="2880" y="293"/>
                </a:cxn>
                <a:cxn ang="0">
                  <a:pos x="2880" y="0"/>
                </a:cxn>
              </a:cxnLst>
              <a:rect l="0" t="0" r="r" b="b"/>
              <a:pathLst>
                <a:path w="2880" h="293">
                  <a:moveTo>
                    <a:pt x="2313" y="117"/>
                  </a:moveTo>
                  <a:cubicBezTo>
                    <a:pt x="0" y="117"/>
                    <a:pt x="0" y="117"/>
                    <a:pt x="0" y="117"/>
                  </a:cubicBezTo>
                  <a:cubicBezTo>
                    <a:pt x="0" y="137"/>
                    <a:pt x="0" y="137"/>
                    <a:pt x="0" y="137"/>
                  </a:cubicBezTo>
                  <a:cubicBezTo>
                    <a:pt x="2030" y="137"/>
                    <a:pt x="2030" y="137"/>
                    <a:pt x="2030" y="137"/>
                  </a:cubicBezTo>
                  <a:cubicBezTo>
                    <a:pt x="2214" y="137"/>
                    <a:pt x="2274" y="132"/>
                    <a:pt x="2313" y="117"/>
                  </a:cubicBezTo>
                  <a:moveTo>
                    <a:pt x="2880" y="0"/>
                  </a:moveTo>
                  <a:cubicBezTo>
                    <a:pt x="2880" y="0"/>
                    <a:pt x="2880" y="0"/>
                    <a:pt x="2880" y="0"/>
                  </a:cubicBezTo>
                  <a:cubicBezTo>
                    <a:pt x="2880" y="117"/>
                    <a:pt x="2880" y="117"/>
                    <a:pt x="2880" y="117"/>
                  </a:cubicBezTo>
                  <a:cubicBezTo>
                    <a:pt x="2313" y="117"/>
                    <a:pt x="2313" y="117"/>
                    <a:pt x="2313" y="117"/>
                  </a:cubicBezTo>
                  <a:cubicBezTo>
                    <a:pt x="2411" y="197"/>
                    <a:pt x="2542" y="293"/>
                    <a:pt x="2784" y="293"/>
                  </a:cubicBezTo>
                  <a:cubicBezTo>
                    <a:pt x="2842" y="293"/>
                    <a:pt x="2880" y="293"/>
                    <a:pt x="2880" y="293"/>
                  </a:cubicBezTo>
                  <a:cubicBezTo>
                    <a:pt x="2880" y="0"/>
                    <a:pt x="2880" y="0"/>
                    <a:pt x="2880" y="0"/>
                  </a:cubicBezTo>
                </a:path>
              </a:pathLst>
            </a:custGeom>
            <a:solidFill>
              <a:srgbClr val="BFBFBF"/>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36" name="Freeform 8"/>
            <p:cNvSpPr>
              <a:spLocks noEditPoints="1"/>
            </p:cNvSpPr>
            <p:nvPr userDrawn="1"/>
          </p:nvSpPr>
          <p:spPr bwMode="auto">
            <a:xfrm>
              <a:off x="1497" y="5500319"/>
              <a:ext cx="9170984" cy="435430"/>
            </a:xfrm>
            <a:custGeom>
              <a:avLst/>
              <a:gdLst/>
              <a:ahLst/>
              <a:cxnLst>
                <a:cxn ang="0">
                  <a:pos x="2880" y="20"/>
                </a:cxn>
                <a:cxn ang="0">
                  <a:pos x="2789" y="20"/>
                </a:cxn>
                <a:cxn ang="0">
                  <a:pos x="2313" y="137"/>
                </a:cxn>
                <a:cxn ang="0">
                  <a:pos x="2313" y="137"/>
                </a:cxn>
                <a:cxn ang="0">
                  <a:pos x="2880" y="137"/>
                </a:cxn>
                <a:cxn ang="0">
                  <a:pos x="2880" y="20"/>
                </a:cxn>
                <a:cxn ang="0">
                  <a:pos x="1860" y="0"/>
                </a:cxn>
                <a:cxn ang="0">
                  <a:pos x="0" y="0"/>
                </a:cxn>
                <a:cxn ang="0">
                  <a:pos x="0" y="137"/>
                </a:cxn>
                <a:cxn ang="0">
                  <a:pos x="2313" y="137"/>
                </a:cxn>
                <a:cxn ang="0">
                  <a:pos x="2313" y="137"/>
                </a:cxn>
                <a:cxn ang="0">
                  <a:pos x="2313" y="137"/>
                </a:cxn>
                <a:cxn ang="0">
                  <a:pos x="2313" y="137"/>
                </a:cxn>
                <a:cxn ang="0">
                  <a:pos x="1860" y="0"/>
                </a:cxn>
              </a:cxnLst>
              <a:rect l="0" t="0" r="r" b="b"/>
              <a:pathLst>
                <a:path w="2880" h="137">
                  <a:moveTo>
                    <a:pt x="2880" y="20"/>
                  </a:moveTo>
                  <a:cubicBezTo>
                    <a:pt x="2789" y="20"/>
                    <a:pt x="2789" y="20"/>
                    <a:pt x="2789" y="20"/>
                  </a:cubicBezTo>
                  <a:cubicBezTo>
                    <a:pt x="2500" y="20"/>
                    <a:pt x="2393" y="107"/>
                    <a:pt x="2313" y="137"/>
                  </a:cubicBezTo>
                  <a:cubicBezTo>
                    <a:pt x="2313" y="137"/>
                    <a:pt x="2313" y="137"/>
                    <a:pt x="2313" y="137"/>
                  </a:cubicBezTo>
                  <a:cubicBezTo>
                    <a:pt x="2880" y="137"/>
                    <a:pt x="2880" y="137"/>
                    <a:pt x="2880" y="137"/>
                  </a:cubicBezTo>
                  <a:cubicBezTo>
                    <a:pt x="2880" y="20"/>
                    <a:pt x="2880" y="20"/>
                    <a:pt x="2880" y="20"/>
                  </a:cubicBezTo>
                  <a:moveTo>
                    <a:pt x="1860" y="0"/>
                  </a:moveTo>
                  <a:cubicBezTo>
                    <a:pt x="0" y="0"/>
                    <a:pt x="0" y="0"/>
                    <a:pt x="0" y="0"/>
                  </a:cubicBezTo>
                  <a:cubicBezTo>
                    <a:pt x="0" y="137"/>
                    <a:pt x="0" y="137"/>
                    <a:pt x="0" y="137"/>
                  </a:cubicBezTo>
                  <a:cubicBezTo>
                    <a:pt x="2313" y="137"/>
                    <a:pt x="2313" y="137"/>
                    <a:pt x="2313" y="137"/>
                  </a:cubicBezTo>
                  <a:cubicBezTo>
                    <a:pt x="2313" y="137"/>
                    <a:pt x="2313" y="137"/>
                    <a:pt x="2313" y="137"/>
                  </a:cubicBezTo>
                  <a:cubicBezTo>
                    <a:pt x="2313" y="137"/>
                    <a:pt x="2313" y="137"/>
                    <a:pt x="2313" y="137"/>
                  </a:cubicBezTo>
                  <a:cubicBezTo>
                    <a:pt x="2313" y="137"/>
                    <a:pt x="2313" y="137"/>
                    <a:pt x="2313" y="137"/>
                  </a:cubicBezTo>
                  <a:cubicBezTo>
                    <a:pt x="2216" y="57"/>
                    <a:pt x="2053" y="0"/>
                    <a:pt x="1860"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37" name="Freeform 9"/>
            <p:cNvSpPr>
              <a:spLocks/>
            </p:cNvSpPr>
            <p:nvPr userDrawn="1"/>
          </p:nvSpPr>
          <p:spPr bwMode="auto">
            <a:xfrm>
              <a:off x="1497" y="5563679"/>
              <a:ext cx="7365906" cy="432734"/>
            </a:xfrm>
            <a:custGeom>
              <a:avLst/>
              <a:gdLst/>
              <a:ahLst/>
              <a:cxnLst>
                <a:cxn ang="0">
                  <a:pos x="2313" y="117"/>
                </a:cxn>
                <a:cxn ang="0">
                  <a:pos x="1860" y="0"/>
                </a:cxn>
                <a:cxn ang="0">
                  <a:pos x="0" y="0"/>
                </a:cxn>
                <a:cxn ang="0">
                  <a:pos x="0" y="136"/>
                </a:cxn>
                <a:cxn ang="0">
                  <a:pos x="2030" y="136"/>
                </a:cxn>
                <a:cxn ang="0">
                  <a:pos x="2313" y="117"/>
                </a:cxn>
              </a:cxnLst>
              <a:rect l="0" t="0" r="r" b="b"/>
              <a:pathLst>
                <a:path w="2313" h="136">
                  <a:moveTo>
                    <a:pt x="2313" y="117"/>
                  </a:moveTo>
                  <a:cubicBezTo>
                    <a:pt x="2204" y="55"/>
                    <a:pt x="2053" y="0"/>
                    <a:pt x="1860" y="0"/>
                  </a:cubicBezTo>
                  <a:cubicBezTo>
                    <a:pt x="0" y="0"/>
                    <a:pt x="0" y="0"/>
                    <a:pt x="0" y="0"/>
                  </a:cubicBezTo>
                  <a:cubicBezTo>
                    <a:pt x="0" y="136"/>
                    <a:pt x="0" y="136"/>
                    <a:pt x="0" y="136"/>
                  </a:cubicBezTo>
                  <a:cubicBezTo>
                    <a:pt x="2030" y="136"/>
                    <a:pt x="2030" y="136"/>
                    <a:pt x="2030" y="136"/>
                  </a:cubicBezTo>
                  <a:cubicBezTo>
                    <a:pt x="2214" y="136"/>
                    <a:pt x="2274" y="132"/>
                    <a:pt x="2313" y="117"/>
                  </a:cubicBezTo>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38" name="Freeform 10"/>
            <p:cNvSpPr>
              <a:spLocks/>
            </p:cNvSpPr>
            <p:nvPr userDrawn="1"/>
          </p:nvSpPr>
          <p:spPr bwMode="auto">
            <a:xfrm>
              <a:off x="7367402" y="5563679"/>
              <a:ext cx="1805078" cy="869511"/>
            </a:xfrm>
            <a:custGeom>
              <a:avLst/>
              <a:gdLst/>
              <a:ahLst/>
              <a:cxnLst>
                <a:cxn ang="0">
                  <a:pos x="476" y="0"/>
                </a:cxn>
                <a:cxn ang="0">
                  <a:pos x="0" y="117"/>
                </a:cxn>
                <a:cxn ang="0">
                  <a:pos x="471" y="273"/>
                </a:cxn>
                <a:cxn ang="0">
                  <a:pos x="567" y="273"/>
                </a:cxn>
                <a:cxn ang="0">
                  <a:pos x="567" y="0"/>
                </a:cxn>
                <a:cxn ang="0">
                  <a:pos x="476" y="0"/>
                </a:cxn>
              </a:cxnLst>
              <a:rect l="0" t="0" r="r" b="b"/>
              <a:pathLst>
                <a:path w="567" h="273">
                  <a:moveTo>
                    <a:pt x="476" y="0"/>
                  </a:moveTo>
                  <a:cubicBezTo>
                    <a:pt x="187" y="0"/>
                    <a:pt x="80" y="87"/>
                    <a:pt x="0" y="117"/>
                  </a:cubicBezTo>
                  <a:cubicBezTo>
                    <a:pt x="128" y="190"/>
                    <a:pt x="229" y="273"/>
                    <a:pt x="471" y="273"/>
                  </a:cubicBezTo>
                  <a:cubicBezTo>
                    <a:pt x="529" y="273"/>
                    <a:pt x="567" y="273"/>
                    <a:pt x="567" y="273"/>
                  </a:cubicBezTo>
                  <a:cubicBezTo>
                    <a:pt x="567" y="0"/>
                    <a:pt x="567" y="0"/>
                    <a:pt x="567" y="0"/>
                  </a:cubicBezTo>
                  <a:lnTo>
                    <a:pt x="47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pic>
          <p:nvPicPr>
            <p:cNvPr id="10" name="Picture 78"/>
            <p:cNvPicPr>
              <a:picLocks noChangeAspect="1" noChangeArrowheads="1"/>
            </p:cNvPicPr>
            <p:nvPr userDrawn="1"/>
          </p:nvPicPr>
          <p:blipFill>
            <a:blip r:embed="rId2"/>
            <a:srcRect/>
            <a:stretch>
              <a:fillRect/>
            </a:stretch>
          </p:blipFill>
          <p:spPr bwMode="auto">
            <a:xfrm>
              <a:off x="8169275" y="5675743"/>
              <a:ext cx="655638" cy="655637"/>
            </a:xfrm>
            <a:prstGeom prst="rect">
              <a:avLst/>
            </a:prstGeom>
            <a:noFill/>
            <a:ln w="9525">
              <a:noFill/>
              <a:miter lim="800000"/>
              <a:headEnd/>
              <a:tailEnd/>
            </a:ln>
          </p:spPr>
        </p:pic>
        <p:grpSp>
          <p:nvGrpSpPr>
            <p:cNvPr id="11" name="Group 19"/>
            <p:cNvGrpSpPr/>
            <p:nvPr userDrawn="1"/>
          </p:nvGrpSpPr>
          <p:grpSpPr>
            <a:xfrm>
              <a:off x="360000" y="5807505"/>
              <a:ext cx="814388" cy="95250"/>
              <a:chOff x="3495675" y="5969000"/>
              <a:chExt cx="814388" cy="95250"/>
            </a:xfrm>
            <a:solidFill>
              <a:schemeClr val="accent1"/>
            </a:solidFill>
          </p:grpSpPr>
          <p:sp>
            <p:nvSpPr>
              <p:cNvPr id="12"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13"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14"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16" name="Oval 29"/>
              <p:cNvSpPr>
                <a:spLocks noChangeArrowheads="1"/>
              </p:cNvSpPr>
              <p:nvPr/>
            </p:nvSpPr>
            <p:spPr bwMode="auto">
              <a:xfrm>
                <a:off x="3819525" y="6042025"/>
                <a:ext cx="19050" cy="22225"/>
              </a:xfrm>
              <a:prstGeom prst="ellipse">
                <a:avLst/>
              </a:prstGeom>
              <a:grpFill/>
              <a:ln>
                <a:noFill/>
              </a:ln>
              <a:extLst/>
            </p:spPr>
            <p:txBody>
              <a:bodyPr/>
              <a:lstStyle/>
              <a:p>
                <a:pPr>
                  <a:defRPr/>
                </a:pPr>
                <a:endParaRPr lang="en-AU"/>
              </a:p>
            </p:txBody>
          </p:sp>
          <p:sp>
            <p:nvSpPr>
              <p:cNvPr id="18"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a:extLst/>
            </p:spPr>
            <p:txBody>
              <a:bodyPr/>
              <a:lstStyle/>
              <a:p>
                <a:pPr>
                  <a:defRPr/>
                </a:pPr>
                <a:endParaRPr lang="en-AU"/>
              </a:p>
            </p:txBody>
          </p:sp>
          <p:sp>
            <p:nvSpPr>
              <p:cNvPr id="19"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a:extLst/>
            </p:spPr>
            <p:txBody>
              <a:bodyPr/>
              <a:lstStyle/>
              <a:p>
                <a:pPr>
                  <a:defRPr/>
                </a:pPr>
                <a:endParaRPr lang="en-AU"/>
              </a:p>
            </p:txBody>
          </p:sp>
          <p:sp>
            <p:nvSpPr>
              <p:cNvPr id="20"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a:extLst/>
            </p:spPr>
            <p:txBody>
              <a:bodyPr/>
              <a:lstStyle/>
              <a:p>
                <a:pPr>
                  <a:defRPr/>
                </a:pPr>
                <a:endParaRPr lang="en-AU"/>
              </a:p>
            </p:txBody>
          </p:sp>
          <p:sp>
            <p:nvSpPr>
              <p:cNvPr id="21"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a:extLst/>
            </p:spPr>
            <p:txBody>
              <a:bodyPr/>
              <a:lstStyle/>
              <a:p>
                <a:pPr>
                  <a:defRPr/>
                </a:pPr>
                <a:endParaRPr lang="en-AU"/>
              </a:p>
            </p:txBody>
          </p:sp>
          <p:sp>
            <p:nvSpPr>
              <p:cNvPr id="22"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a:extLst/>
            </p:spPr>
            <p:txBody>
              <a:bodyPr/>
              <a:lstStyle/>
              <a:p>
                <a:pPr>
                  <a:defRPr/>
                </a:pPr>
                <a:endParaRPr lang="en-AU"/>
              </a:p>
            </p:txBody>
          </p:sp>
          <p:sp>
            <p:nvSpPr>
              <p:cNvPr id="23" name="Oval 35"/>
              <p:cNvSpPr>
                <a:spLocks noChangeArrowheads="1"/>
              </p:cNvSpPr>
              <p:nvPr/>
            </p:nvSpPr>
            <p:spPr bwMode="auto">
              <a:xfrm>
                <a:off x="4141788" y="6042025"/>
                <a:ext cx="19050" cy="22225"/>
              </a:xfrm>
              <a:prstGeom prst="ellipse">
                <a:avLst/>
              </a:prstGeom>
              <a:grpFill/>
              <a:ln>
                <a:noFill/>
              </a:ln>
              <a:extLst/>
            </p:spPr>
            <p:txBody>
              <a:bodyPr/>
              <a:lstStyle/>
              <a:p>
                <a:pPr>
                  <a:defRPr/>
                </a:pPr>
                <a:endParaRPr lang="en-AU"/>
              </a:p>
            </p:txBody>
          </p:sp>
          <p:sp>
            <p:nvSpPr>
              <p:cNvPr id="24"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a:extLst/>
            </p:spPr>
            <p:txBody>
              <a:bodyPr/>
              <a:lstStyle/>
              <a:p>
                <a:pPr>
                  <a:defRPr/>
                </a:pPr>
                <a:endParaRPr lang="en-AU"/>
              </a:p>
            </p:txBody>
          </p:sp>
          <p:sp>
            <p:nvSpPr>
              <p:cNvPr id="25"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a:extLst/>
            </p:spPr>
            <p:txBody>
              <a:bodyPr/>
              <a:lstStyle/>
              <a:p>
                <a:pPr>
                  <a:defRPr/>
                </a:pPr>
                <a:endParaRPr lang="en-AU"/>
              </a:p>
            </p:txBody>
          </p:sp>
        </p:grpSp>
      </p:grpSp>
      <p:sp>
        <p:nvSpPr>
          <p:cNvPr id="9" name="Text Placeholder 8"/>
          <p:cNvSpPr>
            <a:spLocks noGrp="1"/>
          </p:cNvSpPr>
          <p:nvPr userDrawn="1">
            <p:ph type="body" sz="quarter" idx="13"/>
          </p:nvPr>
        </p:nvSpPr>
        <p:spPr>
          <a:xfrm>
            <a:off x="360000" y="4267725"/>
            <a:ext cx="8043863" cy="316188"/>
          </a:xfrm>
        </p:spPr>
        <p:txBody>
          <a:bodyPr>
            <a:noAutofit/>
          </a:bodyPr>
          <a:lstStyle>
            <a:lvl1pPr marL="0" indent="0">
              <a:lnSpc>
                <a:spcPct val="90000"/>
              </a:lnSpc>
              <a:spcBef>
                <a:spcPts val="0"/>
              </a:spcBef>
              <a:spcAft>
                <a:spcPts val="0"/>
              </a:spcAft>
              <a:buNone/>
              <a:defRPr sz="2200" b="1" baseline="0">
                <a:solidFill>
                  <a:schemeClr val="bg1"/>
                </a:solidFill>
              </a:defRPr>
            </a:lvl1pPr>
            <a:lvl2pPr marL="0" indent="0">
              <a:spcBef>
                <a:spcPts val="0"/>
              </a:spcBef>
              <a:spcAft>
                <a:spcPts val="1417"/>
              </a:spcAft>
              <a:buNone/>
              <a:defRPr sz="4400" b="1">
                <a:solidFill>
                  <a:schemeClr val="bg1"/>
                </a:solidFill>
              </a:defRPr>
            </a:lvl2pPr>
            <a:lvl3pPr marL="0" indent="0">
              <a:lnSpc>
                <a:spcPct val="85000"/>
              </a:lnSpc>
              <a:spcBef>
                <a:spcPts val="0"/>
              </a:spcBef>
              <a:spcAft>
                <a:spcPts val="0"/>
              </a:spcAft>
              <a:buFontTx/>
              <a:buNone/>
              <a:defRPr sz="4400" b="1">
                <a:solidFill>
                  <a:schemeClr val="bg1"/>
                </a:solidFill>
              </a:defRPr>
            </a:lvl3pPr>
            <a:lvl4pPr marL="0" indent="0">
              <a:spcBef>
                <a:spcPts val="0"/>
              </a:spcBef>
              <a:spcAft>
                <a:spcPts val="0"/>
              </a:spcAft>
              <a:buNone/>
              <a:defRPr sz="4400" b="1">
                <a:solidFill>
                  <a:schemeClr val="bg1"/>
                </a:solidFill>
              </a:defRPr>
            </a:lvl4pPr>
            <a:lvl5pPr marL="0" indent="0">
              <a:lnSpc>
                <a:spcPct val="85000"/>
              </a:lnSpc>
              <a:spcBef>
                <a:spcPts val="0"/>
              </a:spcBef>
              <a:spcAft>
                <a:spcPts val="0"/>
              </a:spcAft>
              <a:buFontTx/>
              <a:buNone/>
              <a:defRPr sz="4400" b="1">
                <a:solidFill>
                  <a:schemeClr val="bg1"/>
                </a:solidFill>
              </a:defRPr>
            </a:lvl5pPr>
            <a:lvl6pPr marL="0" indent="0">
              <a:lnSpc>
                <a:spcPct val="85000"/>
              </a:lnSpc>
              <a:spcBef>
                <a:spcPts val="0"/>
              </a:spcBef>
              <a:buFontTx/>
              <a:buNone/>
              <a:defRPr sz="4400" b="1">
                <a:solidFill>
                  <a:schemeClr val="bg1"/>
                </a:solidFill>
              </a:defRPr>
            </a:lvl6pPr>
            <a:lvl7pPr marL="0" indent="0">
              <a:lnSpc>
                <a:spcPct val="85000"/>
              </a:lnSpc>
              <a:spcBef>
                <a:spcPts val="0"/>
              </a:spcBef>
              <a:buFontTx/>
              <a:buNone/>
              <a:defRPr sz="4400" b="1">
                <a:solidFill>
                  <a:schemeClr val="bg1"/>
                </a:solidFill>
              </a:defRPr>
            </a:lvl7pPr>
            <a:lvl8pPr marL="0" indent="0">
              <a:lnSpc>
                <a:spcPct val="85000"/>
              </a:lnSpc>
              <a:spcBef>
                <a:spcPts val="0"/>
              </a:spcBef>
              <a:buFontTx/>
              <a:buNone/>
              <a:defRPr sz="4400" b="1">
                <a:solidFill>
                  <a:schemeClr val="bg1"/>
                </a:solidFill>
              </a:defRPr>
            </a:lvl8pPr>
            <a:lvl9pPr marL="0" indent="0">
              <a:lnSpc>
                <a:spcPct val="85000"/>
              </a:lnSpc>
              <a:spcBef>
                <a:spcPts val="0"/>
              </a:spcBef>
              <a:buFontTx/>
              <a:buNone/>
              <a:defRPr sz="4400" b="1">
                <a:solidFill>
                  <a:schemeClr val="bg1"/>
                </a:solidFill>
              </a:defRPr>
            </a:lvl9pPr>
          </a:lstStyle>
          <a:p>
            <a:pPr lvl="0"/>
            <a:r>
              <a:rPr lang="en-US" smtClean="0"/>
              <a:t>Click to edit Master text styles</a:t>
            </a:r>
          </a:p>
        </p:txBody>
      </p:sp>
      <p:sp>
        <p:nvSpPr>
          <p:cNvPr id="15" name="Text Placeholder 14"/>
          <p:cNvSpPr>
            <a:spLocks noGrp="1"/>
          </p:cNvSpPr>
          <p:nvPr userDrawn="1">
            <p:ph type="body" sz="quarter" idx="17"/>
          </p:nvPr>
        </p:nvSpPr>
        <p:spPr>
          <a:xfrm>
            <a:off x="360000" y="5625959"/>
            <a:ext cx="4752000" cy="144000"/>
          </a:xfrm>
        </p:spPr>
        <p:txBody>
          <a:bodyPr anchor="ctr">
            <a:noAutofit/>
          </a:bodyPr>
          <a:lstStyle>
            <a:lvl1pPr>
              <a:defRPr sz="12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endParaRPr lang="en-AU" dirty="0" smtClean="0"/>
          </a:p>
        </p:txBody>
      </p:sp>
      <p:sp>
        <p:nvSpPr>
          <p:cNvPr id="17" name="Title 15"/>
          <p:cNvSpPr>
            <a:spLocks noGrp="1"/>
          </p:cNvSpPr>
          <p:nvPr userDrawn="1">
            <p:ph type="title"/>
          </p:nvPr>
        </p:nvSpPr>
        <p:spPr>
          <a:xfrm>
            <a:off x="360000" y="3122613"/>
            <a:ext cx="8043863" cy="1080000"/>
          </a:xfrm>
          <a:prstGeom prst="rect">
            <a:avLst/>
          </a:prstGeom>
        </p:spPr>
        <p:txBody>
          <a:bodyPr anchor="b">
            <a:noAutofit/>
          </a:bodyPr>
          <a:lstStyle>
            <a:lvl1pPr>
              <a:lnSpc>
                <a:spcPct val="85000"/>
              </a:lnSpc>
              <a:defRPr sz="4400">
                <a:solidFill>
                  <a:schemeClr val="bg1"/>
                </a:solidFill>
              </a:defRPr>
            </a:lvl1pPr>
          </a:lstStyle>
          <a:p>
            <a:r>
              <a:rPr lang="en-US" smtClean="0"/>
              <a:t>Click to edit Master title style</a:t>
            </a:r>
            <a:endParaRPr lang="en-AU" dirty="0" smtClean="0"/>
          </a:p>
        </p:txBody>
      </p:sp>
    </p:spTree>
    <p:extLst>
      <p:ext uri="{BB962C8B-B14F-4D97-AF65-F5344CB8AC3E}">
        <p14:creationId xmlns:p14="http://schemas.microsoft.com/office/powerpoint/2010/main" val="3413139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60363" y="1276350"/>
            <a:ext cx="4140000" cy="540000"/>
          </a:xfrm>
        </p:spPr>
        <p:txBody>
          <a:bodyPr>
            <a:noAutofit/>
          </a:bodyPr>
          <a:lstStyle>
            <a:lvl1pPr marL="0" indent="0">
              <a:spcAft>
                <a:spcPts val="0"/>
              </a:spcAft>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80363" y="1276350"/>
            <a:ext cx="4140000" cy="540000"/>
          </a:xfrm>
        </p:spPr>
        <p:txBody>
          <a:bodyPr>
            <a:noAutofit/>
          </a:bodyPr>
          <a:lstStyle>
            <a:lvl1pPr marL="0" indent="0">
              <a:spcAft>
                <a:spcPts val="0"/>
              </a:spcAft>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12" name="Picture Placeholder 11"/>
          <p:cNvSpPr>
            <a:spLocks noGrp="1"/>
          </p:cNvSpPr>
          <p:nvPr>
            <p:ph type="pic" sz="quarter" idx="15"/>
          </p:nvPr>
        </p:nvSpPr>
        <p:spPr>
          <a:xfrm>
            <a:off x="360363" y="1933250"/>
            <a:ext cx="4140000" cy="3902400"/>
          </a:xfrm>
        </p:spPr>
        <p:txBody>
          <a:bodyPr rtlCol="0">
            <a:noAutofit/>
          </a:bodyPr>
          <a:lstStyle/>
          <a:p>
            <a:pPr lvl="0"/>
            <a:r>
              <a:rPr lang="en-US" noProof="0" smtClean="0"/>
              <a:t>Click icon to add picture</a:t>
            </a:r>
            <a:endParaRPr lang="en-AU" noProof="0" dirty="0"/>
          </a:p>
        </p:txBody>
      </p:sp>
      <p:sp>
        <p:nvSpPr>
          <p:cNvPr id="13" name="Picture Placeholder 11"/>
          <p:cNvSpPr>
            <a:spLocks noGrp="1"/>
          </p:cNvSpPr>
          <p:nvPr>
            <p:ph type="pic" sz="quarter" idx="16"/>
          </p:nvPr>
        </p:nvSpPr>
        <p:spPr>
          <a:xfrm>
            <a:off x="4680363" y="1933250"/>
            <a:ext cx="4140000" cy="3902400"/>
          </a:xfrm>
        </p:spPr>
        <p:txBody>
          <a:bodyPr rtlCol="0">
            <a:noAutofit/>
          </a:bodyPr>
          <a:lstStyle/>
          <a:p>
            <a:pPr lvl="0"/>
            <a:r>
              <a:rPr lang="en-US" noProof="0" smtClean="0"/>
              <a:t>Click icon to add picture</a:t>
            </a:r>
            <a:endParaRPr lang="en-AU" noProof="0" dirty="0"/>
          </a:p>
        </p:txBody>
      </p:sp>
      <p:sp>
        <p:nvSpPr>
          <p:cNvPr id="8" name="Footer Placeholder 4"/>
          <p:cNvSpPr>
            <a:spLocks noGrp="1"/>
          </p:cNvSpPr>
          <p:nvPr>
            <p:ph type="ftr" sz="quarter" idx="17"/>
          </p:nvPr>
        </p:nvSpPr>
        <p:spPr/>
        <p:txBody>
          <a:bodyPr/>
          <a:lstStyle>
            <a:lvl1pPr>
              <a:defRPr/>
            </a:lvl1pPr>
          </a:lstStyle>
          <a:p>
            <a:pPr>
              <a:defRPr/>
            </a:pPr>
            <a:r>
              <a:rPr lang="en-AU" smtClean="0"/>
              <a:t>Presentation title  |  Presenter name  |  Page </a:t>
            </a:r>
            <a:fld id="{D11830E3-D520-499E-B585-21C01577A13D}" type="slidenum">
              <a:rPr lang="en-AU"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60363" y="1273375"/>
            <a:ext cx="2700000" cy="540000"/>
          </a:xfrm>
        </p:spPr>
        <p:txBody>
          <a:bodyPr>
            <a:noAutofit/>
          </a:bodyPr>
          <a:lstStyle>
            <a:lvl1pPr marL="0" indent="0">
              <a:spcAft>
                <a:spcPts val="0"/>
              </a:spcAft>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3244475" y="1273375"/>
            <a:ext cx="2700000" cy="540000"/>
          </a:xfrm>
        </p:spPr>
        <p:txBody>
          <a:bodyPr>
            <a:noAutofit/>
          </a:bodyPr>
          <a:lstStyle>
            <a:lvl1pPr marL="0" indent="0">
              <a:spcAft>
                <a:spcPts val="0"/>
              </a:spcAft>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Text Placeholder 4"/>
          <p:cNvSpPr>
            <a:spLocks noGrp="1"/>
          </p:cNvSpPr>
          <p:nvPr>
            <p:ph type="body" sz="quarter" idx="14"/>
          </p:nvPr>
        </p:nvSpPr>
        <p:spPr>
          <a:xfrm>
            <a:off x="6128588" y="1273375"/>
            <a:ext cx="2700000" cy="540000"/>
          </a:xfrm>
        </p:spPr>
        <p:txBody>
          <a:bodyPr>
            <a:noAutofit/>
          </a:bodyPr>
          <a:lstStyle>
            <a:lvl1pPr marL="0" indent="0">
              <a:spcAft>
                <a:spcPts val="0"/>
              </a:spcAft>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9"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10" name="Picture Placeholder 11"/>
          <p:cNvSpPr>
            <a:spLocks noGrp="1"/>
          </p:cNvSpPr>
          <p:nvPr>
            <p:ph type="pic" sz="quarter" idx="17"/>
          </p:nvPr>
        </p:nvSpPr>
        <p:spPr>
          <a:xfrm>
            <a:off x="360363" y="1921374"/>
            <a:ext cx="2700000" cy="3914275"/>
          </a:xfrm>
        </p:spPr>
        <p:txBody>
          <a:bodyPr rtlCol="0">
            <a:noAutofit/>
          </a:bodyPr>
          <a:lstStyle/>
          <a:p>
            <a:pPr lvl="0"/>
            <a:r>
              <a:rPr lang="en-US" noProof="0" smtClean="0"/>
              <a:t>Click icon to add picture</a:t>
            </a:r>
            <a:endParaRPr lang="en-AU" noProof="0" dirty="0"/>
          </a:p>
        </p:txBody>
      </p:sp>
      <p:sp>
        <p:nvSpPr>
          <p:cNvPr id="12" name="Picture Placeholder 11"/>
          <p:cNvSpPr>
            <a:spLocks noGrp="1"/>
          </p:cNvSpPr>
          <p:nvPr>
            <p:ph type="pic" sz="quarter" idx="18"/>
          </p:nvPr>
        </p:nvSpPr>
        <p:spPr>
          <a:xfrm>
            <a:off x="3244475" y="1921374"/>
            <a:ext cx="2700000" cy="3914275"/>
          </a:xfrm>
        </p:spPr>
        <p:txBody>
          <a:bodyPr rtlCol="0">
            <a:noAutofit/>
          </a:bodyPr>
          <a:lstStyle/>
          <a:p>
            <a:pPr lvl="0"/>
            <a:r>
              <a:rPr lang="en-US" noProof="0" smtClean="0"/>
              <a:t>Click icon to add picture</a:t>
            </a:r>
            <a:endParaRPr lang="en-AU" noProof="0" dirty="0"/>
          </a:p>
        </p:txBody>
      </p:sp>
      <p:sp>
        <p:nvSpPr>
          <p:cNvPr id="13" name="Picture Placeholder 11"/>
          <p:cNvSpPr>
            <a:spLocks noGrp="1"/>
          </p:cNvSpPr>
          <p:nvPr>
            <p:ph type="pic" sz="quarter" idx="19"/>
          </p:nvPr>
        </p:nvSpPr>
        <p:spPr>
          <a:xfrm>
            <a:off x="6128588" y="1921374"/>
            <a:ext cx="2700000" cy="3914275"/>
          </a:xfrm>
        </p:spPr>
        <p:txBody>
          <a:bodyPr rtlCol="0">
            <a:noAutofit/>
          </a:bodyPr>
          <a:lstStyle/>
          <a:p>
            <a:pPr lvl="0"/>
            <a:r>
              <a:rPr lang="en-US" noProof="0" smtClean="0"/>
              <a:t>Click icon to add picture</a:t>
            </a:r>
            <a:endParaRPr lang="en-AU" noProof="0" dirty="0"/>
          </a:p>
        </p:txBody>
      </p:sp>
      <p:sp>
        <p:nvSpPr>
          <p:cNvPr id="11" name="Footer Placeholder 4"/>
          <p:cNvSpPr>
            <a:spLocks noGrp="1"/>
          </p:cNvSpPr>
          <p:nvPr>
            <p:ph type="ftr" sz="quarter" idx="20"/>
          </p:nvPr>
        </p:nvSpPr>
        <p:spPr/>
        <p:txBody>
          <a:bodyPr/>
          <a:lstStyle>
            <a:lvl1pPr>
              <a:defRPr/>
            </a:lvl1pPr>
          </a:lstStyle>
          <a:p>
            <a:pPr>
              <a:defRPr/>
            </a:pPr>
            <a:r>
              <a:rPr lang="en-AU" smtClean="0"/>
              <a:t>Presentation title  |  Presenter name  |  Page </a:t>
            </a:r>
            <a:fld id="{134951F0-6E2E-49EC-9F25-EE0AA4A9C204}" type="slidenum">
              <a:rPr lang="en-AU" smtClean="0"/>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000" y="1276350"/>
            <a:ext cx="8460000" cy="4555650"/>
          </a:xfrm>
        </p:spPr>
        <p:txBody>
          <a:bodyPr numCol="2" spcCol="360000"/>
          <a:lstStyle>
            <a:lvl2pPr marL="252000" indent="-250825">
              <a:defRPr/>
            </a:lvl2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4"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5" name="Footer Placeholder 4"/>
          <p:cNvSpPr>
            <a:spLocks noGrp="1"/>
          </p:cNvSpPr>
          <p:nvPr>
            <p:ph type="ftr" sz="quarter" idx="14"/>
          </p:nvPr>
        </p:nvSpPr>
        <p:spPr/>
        <p:txBody>
          <a:bodyPr/>
          <a:lstStyle>
            <a:lvl1pPr>
              <a:defRPr/>
            </a:lvl1pPr>
          </a:lstStyle>
          <a:p>
            <a:pPr>
              <a:defRPr/>
            </a:pPr>
            <a:r>
              <a:rPr lang="en-AU" smtClean="0"/>
              <a:t>Presentation title  |  Presenter name  |  Page </a:t>
            </a:r>
            <a:fld id="{F4702969-83F7-48C2-9ECA-8E43BD5EF737}" type="slidenum">
              <a:rPr lang="en-AU" smtClean="0"/>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000" y="1276350"/>
            <a:ext cx="8460000" cy="4555650"/>
          </a:xfrm>
        </p:spPr>
        <p:txBody>
          <a:bodyPr numCol="3" spcCol="360000"/>
          <a:lstStyle>
            <a:lvl2pPr marL="252000" indent="-250825">
              <a:defRPr/>
            </a:lvl2pPr>
            <a:lvl5pPr>
              <a:buClr>
                <a:srgbClr val="4F4C4D"/>
              </a:buClr>
              <a:defRPr>
                <a:solidFill>
                  <a:srgbClr val="484647"/>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5" name="Footer Placeholder 4"/>
          <p:cNvSpPr>
            <a:spLocks noGrp="1"/>
          </p:cNvSpPr>
          <p:nvPr>
            <p:ph type="ftr" sz="quarter" idx="14"/>
          </p:nvPr>
        </p:nvSpPr>
        <p:spPr/>
        <p:txBody>
          <a:bodyPr/>
          <a:lstStyle>
            <a:lvl1pPr>
              <a:defRPr/>
            </a:lvl1pPr>
          </a:lstStyle>
          <a:p>
            <a:pPr>
              <a:defRPr/>
            </a:pPr>
            <a:r>
              <a:rPr lang="en-AU" smtClean="0"/>
              <a:t>Presentation title  |  Presenter name  |  Page </a:t>
            </a:r>
            <a:fld id="{E342C208-3115-4DBD-9114-0B8D59D365E1}" type="slidenum">
              <a:rPr lang="en-AU" smtClean="0"/>
              <a:pPr>
                <a:defRPr/>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Numbere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000" y="1276350"/>
            <a:ext cx="8460000" cy="4555650"/>
          </a:xfrm>
        </p:spPr>
        <p:txBody>
          <a:bodyPr/>
          <a:lstStyle>
            <a:lvl1pPr marL="378000" indent="-378000">
              <a:buFont typeface="+mj-lt"/>
              <a:buAutoNum type="arabicPeriod"/>
              <a:defRPr/>
            </a:lvl1pPr>
            <a:lvl2pPr marL="630000" indent="-250825">
              <a:defRPr/>
            </a:lvl2pPr>
            <a:lvl3pPr marL="756000">
              <a:defRPr/>
            </a:lvl3pPr>
            <a:lvl4pPr marL="1008000">
              <a:defRPr/>
            </a:lvl4pPr>
            <a:lvl5pPr marL="1260000">
              <a:buClr>
                <a:srgbClr val="4F4C4D"/>
              </a:buClr>
              <a:defRPr>
                <a:solidFill>
                  <a:srgbClr val="4F4C4D"/>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5" name="Footer Placeholder 4"/>
          <p:cNvSpPr>
            <a:spLocks noGrp="1"/>
          </p:cNvSpPr>
          <p:nvPr>
            <p:ph type="ftr" sz="quarter" idx="14"/>
          </p:nvPr>
        </p:nvSpPr>
        <p:spPr/>
        <p:txBody>
          <a:bodyPr/>
          <a:lstStyle>
            <a:lvl1pPr>
              <a:defRPr/>
            </a:lvl1pPr>
          </a:lstStyle>
          <a:p>
            <a:pPr>
              <a:defRPr/>
            </a:pPr>
            <a:r>
              <a:rPr lang="en-AU" smtClean="0"/>
              <a:t>Presentation title  |  Presenter name  |  Page </a:t>
            </a:r>
            <a:fld id="{587A1278-EE95-4AC7-861D-E834167B41F0}" type="slidenum">
              <a:rPr lang="en-AU" smtClean="0"/>
              <a:pPr>
                <a:defRPr/>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000" y="1276350"/>
            <a:ext cx="8460000" cy="4559300"/>
          </a:xfrm>
        </p:spPr>
        <p:txBody>
          <a:bodyPr/>
          <a:lstStyle>
            <a:lvl1pPr>
              <a:lnSpc>
                <a:spcPct val="85000"/>
              </a:lnSpc>
              <a:spcAft>
                <a:spcPts val="0"/>
              </a:spcAft>
              <a:defRPr sz="4000" b="1">
                <a:solidFill>
                  <a:schemeClr val="accent1">
                    <a:lumMod val="75000"/>
                  </a:schemeClr>
                </a:solidFill>
              </a:defRPr>
            </a:lvl1pPr>
            <a:lvl2pPr marL="0" indent="0">
              <a:lnSpc>
                <a:spcPct val="85000"/>
              </a:lnSpc>
              <a:spcAft>
                <a:spcPts val="0"/>
              </a:spcAft>
              <a:buNone/>
              <a:defRPr sz="4000" b="1">
                <a:solidFill>
                  <a:schemeClr val="accent2"/>
                </a:solidFill>
              </a:defRPr>
            </a:lvl2pPr>
            <a:lvl3pPr marL="0" indent="0">
              <a:spcBef>
                <a:spcPts val="2200"/>
              </a:spcBef>
              <a:buNone/>
              <a:defRPr b="1">
                <a:solidFill>
                  <a:srgbClr val="00313C"/>
                </a:solidFill>
              </a:defRPr>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4"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5" name="Footer Placeholder 4"/>
          <p:cNvSpPr>
            <a:spLocks noGrp="1"/>
          </p:cNvSpPr>
          <p:nvPr>
            <p:ph type="ftr" sz="quarter" idx="14"/>
          </p:nvPr>
        </p:nvSpPr>
        <p:spPr/>
        <p:txBody>
          <a:bodyPr/>
          <a:lstStyle>
            <a:lvl1pPr>
              <a:defRPr/>
            </a:lvl1pPr>
          </a:lstStyle>
          <a:p>
            <a:pPr>
              <a:defRPr/>
            </a:pPr>
            <a:r>
              <a:rPr lang="en-AU" smtClean="0"/>
              <a:t>Presentation title  |  Presenter name  |  Page </a:t>
            </a:r>
            <a:fld id="{1E5854D7-8F4E-48D8-A952-90FE29B5E2C4}" type="slidenum">
              <a:rPr lang="en-AU" smtClean="0"/>
              <a:pPr>
                <a:defRPr/>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w full picture">
    <p:spTree>
      <p:nvGrpSpPr>
        <p:cNvPr id="1" name=""/>
        <p:cNvGrpSpPr/>
        <p:nvPr/>
      </p:nvGrpSpPr>
      <p:grpSpPr>
        <a:xfrm>
          <a:off x="0" y="0"/>
          <a:ext cx="0" cy="0"/>
          <a:chOff x="0" y="0"/>
          <a:chExt cx="0" cy="0"/>
        </a:xfrm>
      </p:grpSpPr>
      <p:sp>
        <p:nvSpPr>
          <p:cNvPr id="4" name="Picture Placeholder 3"/>
          <p:cNvSpPr>
            <a:spLocks noGrp="1"/>
          </p:cNvSpPr>
          <p:nvPr>
            <p:ph type="pic" sz="quarter" idx="14"/>
          </p:nvPr>
        </p:nvSpPr>
        <p:spPr>
          <a:xfrm>
            <a:off x="360363" y="1276350"/>
            <a:ext cx="8460000" cy="4559300"/>
          </a:xfrm>
        </p:spPr>
        <p:txBody>
          <a:bodyPr rtlCol="0">
            <a:noAutofit/>
          </a:bodyPr>
          <a:lstStyle/>
          <a:p>
            <a:pPr lvl="0"/>
            <a:r>
              <a:rPr lang="en-US" noProof="0" smtClean="0"/>
              <a:t>Click icon to add picture</a:t>
            </a:r>
            <a:endParaRPr lang="en-US" noProof="0" dirty="0"/>
          </a:p>
        </p:txBody>
      </p:sp>
      <p:sp>
        <p:nvSpPr>
          <p:cNvPr id="5"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6" name="Footer Placeholder 4"/>
          <p:cNvSpPr>
            <a:spLocks noGrp="1"/>
          </p:cNvSpPr>
          <p:nvPr>
            <p:ph type="ftr" sz="quarter" idx="15"/>
          </p:nvPr>
        </p:nvSpPr>
        <p:spPr/>
        <p:txBody>
          <a:bodyPr/>
          <a:lstStyle>
            <a:lvl1pPr>
              <a:defRPr/>
            </a:lvl1pPr>
          </a:lstStyle>
          <a:p>
            <a:pPr>
              <a:defRPr/>
            </a:pPr>
            <a:r>
              <a:rPr lang="en-AU" smtClean="0"/>
              <a:t>Presentation title  |  Presenter name  |  Page </a:t>
            </a:r>
            <a:fld id="{05CBCADE-D924-4152-B5BC-9A31DAE31655}" type="slidenum">
              <a:rPr lang="en-AU" smtClean="0"/>
              <a:pPr>
                <a:defRPr/>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2"/>
        </a:solidFill>
        <a:effectLst/>
      </p:bgPr>
    </p:bg>
    <p:spTree>
      <p:nvGrpSpPr>
        <p:cNvPr id="1" name=""/>
        <p:cNvGrpSpPr/>
        <p:nvPr/>
      </p:nvGrpSpPr>
      <p:grpSpPr>
        <a:xfrm>
          <a:off x="0" y="0"/>
          <a:ext cx="0" cy="0"/>
          <a:chOff x="0" y="0"/>
          <a:chExt cx="0" cy="0"/>
        </a:xfrm>
      </p:grpSpPr>
      <p:grpSp>
        <p:nvGrpSpPr>
          <p:cNvPr id="15" name="Group 14"/>
          <p:cNvGrpSpPr/>
          <p:nvPr userDrawn="1"/>
        </p:nvGrpSpPr>
        <p:grpSpPr>
          <a:xfrm>
            <a:off x="-7938" y="6056313"/>
            <a:ext cx="9161463" cy="801687"/>
            <a:chOff x="-7938" y="6056313"/>
            <a:chExt cx="9161463" cy="801687"/>
          </a:xfrm>
        </p:grpSpPr>
        <p:sp>
          <p:nvSpPr>
            <p:cNvPr id="3" name="AutoShape 4"/>
            <p:cNvSpPr>
              <a:spLocks noChangeAspect="1" noChangeArrowheads="1" noTextEdit="1"/>
            </p:cNvSpPr>
            <p:nvPr userDrawn="1"/>
          </p:nvSpPr>
          <p:spPr bwMode="auto">
            <a:xfrm>
              <a:off x="-7938" y="6056313"/>
              <a:ext cx="9161463" cy="801687"/>
            </a:xfrm>
            <a:prstGeom prst="rect">
              <a:avLst/>
            </a:prstGeom>
            <a:noFill/>
            <a:ln>
              <a:noFill/>
            </a:ln>
            <a:extLst/>
          </p:spPr>
          <p:txBody>
            <a:bodyPr/>
            <a:lstStyle/>
            <a:p>
              <a:pPr>
                <a:defRPr/>
              </a:pPr>
              <a:endParaRPr lang="en-AU"/>
            </a:p>
          </p:txBody>
        </p:sp>
        <p:grpSp>
          <p:nvGrpSpPr>
            <p:cNvPr id="6" name="Group 1"/>
            <p:cNvGrpSpPr>
              <a:grpSpLocks/>
            </p:cNvGrpSpPr>
            <p:nvPr userDrawn="1"/>
          </p:nvGrpSpPr>
          <p:grpSpPr bwMode="auto">
            <a:xfrm>
              <a:off x="1588" y="6065838"/>
              <a:ext cx="9142412" cy="690562"/>
              <a:chOff x="1495" y="6065893"/>
              <a:chExt cx="9143026" cy="690563"/>
            </a:xfrm>
          </p:grpSpPr>
          <p:sp>
            <p:nvSpPr>
              <p:cNvPr id="7" name="Freeform 8"/>
              <p:cNvSpPr>
                <a:spLocks noEditPoints="1"/>
              </p:cNvSpPr>
              <p:nvPr userDrawn="1"/>
            </p:nvSpPr>
            <p:spPr bwMode="auto">
              <a:xfrm>
                <a:off x="1495" y="6065893"/>
                <a:ext cx="9143026" cy="690563"/>
              </a:xfrm>
              <a:custGeom>
                <a:avLst/>
                <a:gdLst>
                  <a:gd name="T0" fmla="*/ 2880 w 2880"/>
                  <a:gd name="T1" fmla="*/ 14 h 217"/>
                  <a:gd name="T2" fmla="*/ 2817 w 2880"/>
                  <a:gd name="T3" fmla="*/ 14 h 217"/>
                  <a:gd name="T4" fmla="*/ 2486 w 2880"/>
                  <a:gd name="T5" fmla="*/ 95 h 217"/>
                  <a:gd name="T6" fmla="*/ 2486 w 2880"/>
                  <a:gd name="T7" fmla="*/ 95 h 217"/>
                  <a:gd name="T8" fmla="*/ 2880 w 2880"/>
                  <a:gd name="T9" fmla="*/ 95 h 217"/>
                  <a:gd name="T10" fmla="*/ 2880 w 2880"/>
                  <a:gd name="T11" fmla="*/ 217 h 217"/>
                  <a:gd name="T12" fmla="*/ 2880 w 2880"/>
                  <a:gd name="T13" fmla="*/ 217 h 217"/>
                  <a:gd name="T14" fmla="*/ 2880 w 2880"/>
                  <a:gd name="T15" fmla="*/ 14 h 217"/>
                  <a:gd name="T16" fmla="*/ 2171 w 2880"/>
                  <a:gd name="T17" fmla="*/ 0 h 217"/>
                  <a:gd name="T18" fmla="*/ 0 w 2880"/>
                  <a:gd name="T19" fmla="*/ 0 h 217"/>
                  <a:gd name="T20" fmla="*/ 0 w 2880"/>
                  <a:gd name="T21" fmla="*/ 95 h 217"/>
                  <a:gd name="T22" fmla="*/ 2486 w 2880"/>
                  <a:gd name="T23" fmla="*/ 95 h 217"/>
                  <a:gd name="T24" fmla="*/ 2486 w 2880"/>
                  <a:gd name="T25" fmla="*/ 95 h 217"/>
                  <a:gd name="T26" fmla="*/ 2486 w 2880"/>
                  <a:gd name="T27" fmla="*/ 95 h 217"/>
                  <a:gd name="T28" fmla="*/ 2486 w 2880"/>
                  <a:gd name="T29" fmla="*/ 95 h 217"/>
                  <a:gd name="T30" fmla="*/ 2171 w 2880"/>
                  <a:gd name="T31"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80" h="217">
                    <a:moveTo>
                      <a:pt x="2880" y="14"/>
                    </a:moveTo>
                    <a:cubicBezTo>
                      <a:pt x="2817" y="14"/>
                      <a:pt x="2817" y="14"/>
                      <a:pt x="2817" y="14"/>
                    </a:cubicBezTo>
                    <a:cubicBezTo>
                      <a:pt x="2616" y="14"/>
                      <a:pt x="2542" y="74"/>
                      <a:pt x="2486" y="95"/>
                    </a:cubicBezTo>
                    <a:cubicBezTo>
                      <a:pt x="2486" y="95"/>
                      <a:pt x="2486" y="95"/>
                      <a:pt x="2486" y="95"/>
                    </a:cubicBezTo>
                    <a:cubicBezTo>
                      <a:pt x="2880" y="95"/>
                      <a:pt x="2880" y="95"/>
                      <a:pt x="2880" y="95"/>
                    </a:cubicBezTo>
                    <a:cubicBezTo>
                      <a:pt x="2880" y="217"/>
                      <a:pt x="2880" y="217"/>
                      <a:pt x="2880" y="217"/>
                    </a:cubicBezTo>
                    <a:cubicBezTo>
                      <a:pt x="2880" y="217"/>
                      <a:pt x="2880" y="217"/>
                      <a:pt x="2880" y="217"/>
                    </a:cubicBezTo>
                    <a:cubicBezTo>
                      <a:pt x="2880" y="14"/>
                      <a:pt x="2880" y="14"/>
                      <a:pt x="2880" y="14"/>
                    </a:cubicBezTo>
                    <a:moveTo>
                      <a:pt x="2171" y="0"/>
                    </a:moveTo>
                    <a:cubicBezTo>
                      <a:pt x="0" y="0"/>
                      <a:pt x="0" y="0"/>
                      <a:pt x="0" y="0"/>
                    </a:cubicBezTo>
                    <a:cubicBezTo>
                      <a:pt x="0" y="95"/>
                      <a:pt x="0" y="95"/>
                      <a:pt x="0" y="95"/>
                    </a:cubicBezTo>
                    <a:cubicBezTo>
                      <a:pt x="2486" y="95"/>
                      <a:pt x="2486" y="95"/>
                      <a:pt x="2486" y="95"/>
                    </a:cubicBezTo>
                    <a:cubicBezTo>
                      <a:pt x="2486" y="95"/>
                      <a:pt x="2486" y="95"/>
                      <a:pt x="2486" y="95"/>
                    </a:cubicBezTo>
                    <a:cubicBezTo>
                      <a:pt x="2486" y="95"/>
                      <a:pt x="2486" y="95"/>
                      <a:pt x="2486" y="95"/>
                    </a:cubicBezTo>
                    <a:cubicBezTo>
                      <a:pt x="2486" y="95"/>
                      <a:pt x="2486" y="95"/>
                      <a:pt x="2486" y="95"/>
                    </a:cubicBezTo>
                    <a:cubicBezTo>
                      <a:pt x="2419" y="39"/>
                      <a:pt x="2306" y="0"/>
                      <a:pt x="2171" y="0"/>
                    </a:cubicBezTo>
                  </a:path>
                </a:pathLst>
              </a:custGeom>
              <a:solidFill>
                <a:schemeClr val="accent2">
                  <a:lumMod val="75000"/>
                </a:schemeClr>
              </a:solidFill>
              <a:ln>
                <a:noFill/>
              </a:ln>
            </p:spPr>
            <p:txBody>
              <a:bodyPr/>
              <a:lstStyle/>
              <a:p>
                <a:pPr>
                  <a:defRPr/>
                </a:pPr>
                <a:endParaRPr lang="en-AU"/>
              </a:p>
            </p:txBody>
          </p:sp>
          <p:sp>
            <p:nvSpPr>
              <p:cNvPr id="8" name="Freeform 9"/>
              <p:cNvSpPr>
                <a:spLocks noEditPoints="1"/>
              </p:cNvSpPr>
              <p:nvPr userDrawn="1"/>
            </p:nvSpPr>
            <p:spPr bwMode="auto">
              <a:xfrm>
                <a:off x="1495" y="6367518"/>
                <a:ext cx="9143026" cy="388938"/>
              </a:xfrm>
              <a:custGeom>
                <a:avLst/>
                <a:gdLst>
                  <a:gd name="T0" fmla="*/ 2486 w 2880"/>
                  <a:gd name="T1" fmla="*/ 0 h 122"/>
                  <a:gd name="T2" fmla="*/ 0 w 2880"/>
                  <a:gd name="T3" fmla="*/ 0 h 122"/>
                  <a:gd name="T4" fmla="*/ 0 w 2880"/>
                  <a:gd name="T5" fmla="*/ 13 h 122"/>
                  <a:gd name="T6" fmla="*/ 2289 w 2880"/>
                  <a:gd name="T7" fmla="*/ 13 h 122"/>
                  <a:gd name="T8" fmla="*/ 2486 w 2880"/>
                  <a:gd name="T9" fmla="*/ 0 h 122"/>
                  <a:gd name="T10" fmla="*/ 2880 w 2880"/>
                  <a:gd name="T11" fmla="*/ 0 h 122"/>
                  <a:gd name="T12" fmla="*/ 2486 w 2880"/>
                  <a:gd name="T13" fmla="*/ 0 h 122"/>
                  <a:gd name="T14" fmla="*/ 2813 w 2880"/>
                  <a:gd name="T15" fmla="*/ 122 h 122"/>
                  <a:gd name="T16" fmla="*/ 2880 w 2880"/>
                  <a:gd name="T17" fmla="*/ 122 h 122"/>
                  <a:gd name="T18" fmla="*/ 2880 w 2880"/>
                  <a:gd name="T1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122">
                    <a:moveTo>
                      <a:pt x="2486" y="0"/>
                    </a:moveTo>
                    <a:cubicBezTo>
                      <a:pt x="0" y="0"/>
                      <a:pt x="0" y="0"/>
                      <a:pt x="0" y="0"/>
                    </a:cubicBezTo>
                    <a:cubicBezTo>
                      <a:pt x="0" y="13"/>
                      <a:pt x="0" y="13"/>
                      <a:pt x="0" y="13"/>
                    </a:cubicBezTo>
                    <a:cubicBezTo>
                      <a:pt x="2289" y="13"/>
                      <a:pt x="2289" y="13"/>
                      <a:pt x="2289" y="13"/>
                    </a:cubicBezTo>
                    <a:cubicBezTo>
                      <a:pt x="2418" y="13"/>
                      <a:pt x="2459" y="10"/>
                      <a:pt x="2486" y="0"/>
                    </a:cubicBezTo>
                    <a:moveTo>
                      <a:pt x="2880" y="0"/>
                    </a:moveTo>
                    <a:cubicBezTo>
                      <a:pt x="2486" y="0"/>
                      <a:pt x="2486" y="0"/>
                      <a:pt x="2486" y="0"/>
                    </a:cubicBezTo>
                    <a:cubicBezTo>
                      <a:pt x="2554" y="56"/>
                      <a:pt x="2645" y="122"/>
                      <a:pt x="2813" y="122"/>
                    </a:cubicBezTo>
                    <a:cubicBezTo>
                      <a:pt x="2854" y="122"/>
                      <a:pt x="2880" y="122"/>
                      <a:pt x="2880" y="122"/>
                    </a:cubicBezTo>
                    <a:cubicBezTo>
                      <a:pt x="2880" y="0"/>
                      <a:pt x="2880" y="0"/>
                      <a:pt x="2880" y="0"/>
                    </a:cubicBezTo>
                  </a:path>
                </a:pathLst>
              </a:custGeom>
              <a:solidFill>
                <a:schemeClr val="accent2">
                  <a:lumMod val="75000"/>
                </a:schemeClr>
              </a:solidFill>
              <a:ln>
                <a:noFill/>
              </a:ln>
              <a:extLst/>
            </p:spPr>
            <p:txBody>
              <a:bodyPr/>
              <a:lstStyle/>
              <a:p>
                <a:pPr>
                  <a:defRPr/>
                </a:pPr>
                <a:endParaRPr lang="en-AU"/>
              </a:p>
            </p:txBody>
          </p:sp>
          <p:sp>
            <p:nvSpPr>
              <p:cNvPr id="10" name="Freeform 10"/>
              <p:cNvSpPr>
                <a:spLocks/>
              </p:cNvSpPr>
              <p:nvPr userDrawn="1"/>
            </p:nvSpPr>
            <p:spPr bwMode="auto">
              <a:xfrm>
                <a:off x="1495" y="6110343"/>
                <a:ext cx="7891992" cy="298450"/>
              </a:xfrm>
              <a:custGeom>
                <a:avLst/>
                <a:gdLst>
                  <a:gd name="T0" fmla="*/ 2486 w 2486"/>
                  <a:gd name="T1" fmla="*/ 81 h 94"/>
                  <a:gd name="T2" fmla="*/ 2171 w 2486"/>
                  <a:gd name="T3" fmla="*/ 0 h 94"/>
                  <a:gd name="T4" fmla="*/ 0 w 2486"/>
                  <a:gd name="T5" fmla="*/ 0 h 94"/>
                  <a:gd name="T6" fmla="*/ 0 w 2486"/>
                  <a:gd name="T7" fmla="*/ 94 h 94"/>
                  <a:gd name="T8" fmla="*/ 2289 w 2486"/>
                  <a:gd name="T9" fmla="*/ 94 h 94"/>
                  <a:gd name="T10" fmla="*/ 2486 w 2486"/>
                  <a:gd name="T11" fmla="*/ 81 h 94"/>
                </a:gdLst>
                <a:ahLst/>
                <a:cxnLst>
                  <a:cxn ang="0">
                    <a:pos x="T0" y="T1"/>
                  </a:cxn>
                  <a:cxn ang="0">
                    <a:pos x="T2" y="T3"/>
                  </a:cxn>
                  <a:cxn ang="0">
                    <a:pos x="T4" y="T5"/>
                  </a:cxn>
                  <a:cxn ang="0">
                    <a:pos x="T6" y="T7"/>
                  </a:cxn>
                  <a:cxn ang="0">
                    <a:pos x="T8" y="T9"/>
                  </a:cxn>
                  <a:cxn ang="0">
                    <a:pos x="T10" y="T11"/>
                  </a:cxn>
                </a:cxnLst>
                <a:rect l="0" t="0" r="r" b="b"/>
                <a:pathLst>
                  <a:path w="2486" h="94">
                    <a:moveTo>
                      <a:pt x="2486" y="81"/>
                    </a:moveTo>
                    <a:cubicBezTo>
                      <a:pt x="2410" y="38"/>
                      <a:pt x="2306" y="0"/>
                      <a:pt x="2171" y="0"/>
                    </a:cubicBezTo>
                    <a:cubicBezTo>
                      <a:pt x="0" y="0"/>
                      <a:pt x="0" y="0"/>
                      <a:pt x="0" y="0"/>
                    </a:cubicBezTo>
                    <a:cubicBezTo>
                      <a:pt x="0" y="94"/>
                      <a:pt x="0" y="94"/>
                      <a:pt x="0" y="94"/>
                    </a:cubicBezTo>
                    <a:cubicBezTo>
                      <a:pt x="2289" y="94"/>
                      <a:pt x="2289" y="94"/>
                      <a:pt x="2289" y="94"/>
                    </a:cubicBezTo>
                    <a:cubicBezTo>
                      <a:pt x="2418" y="94"/>
                      <a:pt x="2459" y="91"/>
                      <a:pt x="2486" y="81"/>
                    </a:cubicBezTo>
                  </a:path>
                </a:pathLst>
              </a:custGeom>
              <a:solidFill>
                <a:schemeClr val="accent1"/>
              </a:solidFill>
              <a:ln>
                <a:noFill/>
              </a:ln>
              <a:extLst/>
            </p:spPr>
            <p:txBody>
              <a:bodyPr/>
              <a:lstStyle/>
              <a:p>
                <a:pPr>
                  <a:defRPr/>
                </a:pPr>
                <a:endParaRPr lang="en-AU"/>
              </a:p>
            </p:txBody>
          </p:sp>
          <p:sp>
            <p:nvSpPr>
              <p:cNvPr id="11" name="Freeform 11"/>
              <p:cNvSpPr>
                <a:spLocks/>
              </p:cNvSpPr>
              <p:nvPr userDrawn="1"/>
            </p:nvSpPr>
            <p:spPr bwMode="auto">
              <a:xfrm>
                <a:off x="7893487" y="6110343"/>
                <a:ext cx="1251034" cy="601663"/>
              </a:xfrm>
              <a:custGeom>
                <a:avLst/>
                <a:gdLst>
                  <a:gd name="T0" fmla="*/ 331 w 394"/>
                  <a:gd name="T1" fmla="*/ 0 h 189"/>
                  <a:gd name="T2" fmla="*/ 0 w 394"/>
                  <a:gd name="T3" fmla="*/ 81 h 189"/>
                  <a:gd name="T4" fmla="*/ 327 w 394"/>
                  <a:gd name="T5" fmla="*/ 189 h 189"/>
                  <a:gd name="T6" fmla="*/ 394 w 394"/>
                  <a:gd name="T7" fmla="*/ 189 h 189"/>
                  <a:gd name="T8" fmla="*/ 394 w 394"/>
                  <a:gd name="T9" fmla="*/ 0 h 189"/>
                  <a:gd name="T10" fmla="*/ 331 w 394"/>
                  <a:gd name="T11" fmla="*/ 0 h 189"/>
                </a:gdLst>
                <a:ahLst/>
                <a:cxnLst>
                  <a:cxn ang="0">
                    <a:pos x="T0" y="T1"/>
                  </a:cxn>
                  <a:cxn ang="0">
                    <a:pos x="T2" y="T3"/>
                  </a:cxn>
                  <a:cxn ang="0">
                    <a:pos x="T4" y="T5"/>
                  </a:cxn>
                  <a:cxn ang="0">
                    <a:pos x="T6" y="T7"/>
                  </a:cxn>
                  <a:cxn ang="0">
                    <a:pos x="T8" y="T9"/>
                  </a:cxn>
                  <a:cxn ang="0">
                    <a:pos x="T10" y="T11"/>
                  </a:cxn>
                </a:cxnLst>
                <a:rect l="0" t="0" r="r" b="b"/>
                <a:pathLst>
                  <a:path w="394" h="189">
                    <a:moveTo>
                      <a:pt x="331" y="0"/>
                    </a:moveTo>
                    <a:cubicBezTo>
                      <a:pt x="130" y="0"/>
                      <a:pt x="56" y="60"/>
                      <a:pt x="0" y="81"/>
                    </a:cubicBezTo>
                    <a:cubicBezTo>
                      <a:pt x="89" y="131"/>
                      <a:pt x="159" y="189"/>
                      <a:pt x="327" y="189"/>
                    </a:cubicBezTo>
                    <a:cubicBezTo>
                      <a:pt x="368" y="189"/>
                      <a:pt x="394" y="189"/>
                      <a:pt x="394" y="189"/>
                    </a:cubicBezTo>
                    <a:cubicBezTo>
                      <a:pt x="394" y="0"/>
                      <a:pt x="394" y="0"/>
                      <a:pt x="394" y="0"/>
                    </a:cubicBezTo>
                    <a:lnTo>
                      <a:pt x="331" y="0"/>
                    </a:lnTo>
                    <a:close/>
                  </a:path>
                </a:pathLst>
              </a:custGeom>
              <a:solidFill>
                <a:schemeClr val="bg1"/>
              </a:solidFill>
              <a:ln>
                <a:noFill/>
              </a:ln>
              <a:extLst/>
            </p:spPr>
            <p:txBody>
              <a:bodyPr/>
              <a:lstStyle/>
              <a:p>
                <a:pPr>
                  <a:defRPr/>
                </a:pPr>
                <a:endParaRPr lang="en-AU"/>
              </a:p>
            </p:txBody>
          </p:sp>
        </p:grpSp>
        <p:pic>
          <p:nvPicPr>
            <p:cNvPr id="12" name="Picture 78"/>
            <p:cNvPicPr>
              <a:picLocks noChangeAspect="1" noChangeArrowheads="1"/>
            </p:cNvPicPr>
            <p:nvPr userDrawn="1"/>
          </p:nvPicPr>
          <p:blipFill>
            <a:blip r:embed="rId2"/>
            <a:srcRect/>
            <a:stretch>
              <a:fillRect/>
            </a:stretch>
          </p:blipFill>
          <p:spPr bwMode="auto">
            <a:xfrm>
              <a:off x="8459788" y="6191250"/>
              <a:ext cx="454025" cy="454025"/>
            </a:xfrm>
            <a:prstGeom prst="rect">
              <a:avLst/>
            </a:prstGeom>
            <a:noFill/>
            <a:ln w="9525">
              <a:noFill/>
              <a:miter lim="800000"/>
              <a:headEnd/>
              <a:tailEnd/>
            </a:ln>
          </p:spPr>
        </p:pic>
      </p:grpSp>
      <p:sp>
        <p:nvSpPr>
          <p:cNvPr id="9" name="Text Placeholder 8"/>
          <p:cNvSpPr>
            <a:spLocks noGrp="1"/>
          </p:cNvSpPr>
          <p:nvPr>
            <p:ph type="body" sz="quarter" idx="10"/>
          </p:nvPr>
        </p:nvSpPr>
        <p:spPr>
          <a:xfrm>
            <a:off x="360000" y="1276350"/>
            <a:ext cx="7477125" cy="4559301"/>
          </a:xfrm>
        </p:spPr>
        <p:txBody>
          <a:bodyPr/>
          <a:lstStyle>
            <a:lvl1pPr>
              <a:spcAft>
                <a:spcPts val="0"/>
              </a:spcAft>
              <a:defRPr sz="4400" b="1">
                <a:solidFill>
                  <a:schemeClr val="accent1"/>
                </a:solidFill>
              </a:defRPr>
            </a:lvl1pPr>
            <a:lvl2pPr marL="0" indent="0">
              <a:lnSpc>
                <a:spcPct val="75000"/>
              </a:lnSpc>
              <a:spcAft>
                <a:spcPts val="850"/>
              </a:spcAft>
              <a:buNone/>
              <a:defRPr sz="4400" b="1">
                <a:solidFill>
                  <a:schemeClr val="bg1"/>
                </a:solidFill>
              </a:defRPr>
            </a:lvl2pPr>
            <a:lvl3pPr marL="0" indent="0">
              <a:buNone/>
              <a:defRPr sz="2200" b="1">
                <a:solidFill>
                  <a:srgbClr val="FFFFFF"/>
                </a:solidFill>
              </a:defRPr>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13" name="Footer Placeholder 5"/>
          <p:cNvSpPr>
            <a:spLocks noGrp="1"/>
          </p:cNvSpPr>
          <p:nvPr userDrawn="1">
            <p:ph type="ftr" sz="quarter" idx="11"/>
          </p:nvPr>
        </p:nvSpPr>
        <p:spPr/>
        <p:txBody>
          <a:bodyPr/>
          <a:lstStyle>
            <a:lvl1pPr>
              <a:defRPr/>
            </a:lvl1pPr>
          </a:lstStyle>
          <a:p>
            <a:pPr>
              <a:defRPr/>
            </a:pPr>
            <a:r>
              <a:rPr lang="en-AU" smtClean="0"/>
              <a:t>Presentation title  |  Presenter name  |  Page </a:t>
            </a:r>
            <a:fld id="{A2561617-8963-4242-9531-8D628AF0173C}" type="slidenum">
              <a:rPr lang="en-AU" smtClean="0"/>
              <a:pPr>
                <a:defRPr/>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4" name="Footer Placeholder 4"/>
          <p:cNvSpPr>
            <a:spLocks noGrp="1"/>
          </p:cNvSpPr>
          <p:nvPr>
            <p:ph type="ftr" sz="quarter" idx="14"/>
          </p:nvPr>
        </p:nvSpPr>
        <p:spPr/>
        <p:txBody>
          <a:bodyPr/>
          <a:lstStyle>
            <a:lvl1pPr>
              <a:defRPr/>
            </a:lvl1pPr>
          </a:lstStyle>
          <a:p>
            <a:pPr>
              <a:defRPr/>
            </a:pPr>
            <a:r>
              <a:rPr lang="en-AU" smtClean="0"/>
              <a:t>Presentation title  |  Presenter name  |  Page </a:t>
            </a:r>
            <a:fld id="{24D93678-8C73-40AE-B009-C35CF91FBCBA}" type="slidenum">
              <a:rPr lang="en-AU" smtClean="0"/>
              <a:pPr>
                <a:defRPr/>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p:txBody>
          <a:bodyPr/>
          <a:lstStyle>
            <a:lvl1pPr>
              <a:defRPr/>
            </a:lvl1pPr>
          </a:lstStyle>
          <a:p>
            <a:pPr>
              <a:defRPr/>
            </a:pPr>
            <a:r>
              <a:rPr lang="en-AU" smtClean="0"/>
              <a:t>Presentation title  |  Presenter name  |  Page </a:t>
            </a:r>
            <a:fld id="{09DE4AD0-0A69-49F9-8AEE-A0B86116A74B}" type="slidenum">
              <a:rPr lang="en-AU" smtClean="0"/>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lternative Title Slide + Collaborator logos">
    <p:bg>
      <p:bgPr>
        <a:solidFill>
          <a:schemeClr val="accent1"/>
        </a:solidFill>
        <a:effectLst/>
      </p:bgPr>
    </p:bg>
    <p:spTree>
      <p:nvGrpSpPr>
        <p:cNvPr id="1" name=""/>
        <p:cNvGrpSpPr/>
        <p:nvPr/>
      </p:nvGrpSpPr>
      <p:grpSpPr>
        <a:xfrm>
          <a:off x="0" y="0"/>
          <a:ext cx="0" cy="0"/>
          <a:chOff x="0" y="0"/>
          <a:chExt cx="0" cy="0"/>
        </a:xfrm>
      </p:grpSpPr>
      <p:sp>
        <p:nvSpPr>
          <p:cNvPr id="8" name="Title 7"/>
          <p:cNvSpPr>
            <a:spLocks noGrp="1"/>
          </p:cNvSpPr>
          <p:nvPr>
            <p:ph type="title"/>
          </p:nvPr>
        </p:nvSpPr>
        <p:spPr>
          <a:xfrm>
            <a:off x="360000" y="3123776"/>
            <a:ext cx="8042400" cy="1080000"/>
          </a:xfrm>
          <a:prstGeom prst="rect">
            <a:avLst/>
          </a:prstGeom>
        </p:spPr>
        <p:txBody>
          <a:bodyPr rtlCol="0" anchor="b">
            <a:noAutofit/>
          </a:bodyPr>
          <a:lstStyle>
            <a:lvl1pPr algn="l" defTabSz="457200" rtl="0" eaLnBrk="1" latinLnBrk="0" hangingPunct="1">
              <a:lnSpc>
                <a:spcPct val="85000"/>
              </a:lnSpc>
              <a:spcBef>
                <a:spcPct val="0"/>
              </a:spcBef>
              <a:buNone/>
              <a:defRPr lang="en-AU" sz="4400" b="1" kern="1200" dirty="0" smtClean="0">
                <a:solidFill>
                  <a:schemeClr val="bg1"/>
                </a:solidFill>
                <a:latin typeface="+mj-lt"/>
                <a:ea typeface="+mj-ea"/>
                <a:cs typeface="+mj-cs"/>
              </a:defRPr>
            </a:lvl1pPr>
          </a:lstStyle>
          <a:p>
            <a:r>
              <a:rPr lang="en-US" smtClean="0"/>
              <a:t>Click to edit Master title style</a:t>
            </a:r>
            <a:endParaRPr lang="en-AU" dirty="0"/>
          </a:p>
        </p:txBody>
      </p:sp>
      <p:sp>
        <p:nvSpPr>
          <p:cNvPr id="11" name="Text Placeholder 8"/>
          <p:cNvSpPr>
            <a:spLocks noGrp="1"/>
          </p:cNvSpPr>
          <p:nvPr>
            <p:ph type="body" sz="quarter" idx="13"/>
          </p:nvPr>
        </p:nvSpPr>
        <p:spPr>
          <a:xfrm>
            <a:off x="360000" y="4268888"/>
            <a:ext cx="8043863" cy="316188"/>
          </a:xfrm>
        </p:spPr>
        <p:txBody>
          <a:bodyPr>
            <a:noAutofit/>
          </a:bodyPr>
          <a:lstStyle>
            <a:lvl1pPr marL="0" indent="0">
              <a:lnSpc>
                <a:spcPct val="90000"/>
              </a:lnSpc>
              <a:spcBef>
                <a:spcPts val="0"/>
              </a:spcBef>
              <a:spcAft>
                <a:spcPts val="0"/>
              </a:spcAft>
              <a:buNone/>
              <a:defRPr sz="2200" b="1" baseline="0">
                <a:solidFill>
                  <a:schemeClr val="bg1"/>
                </a:solidFill>
              </a:defRPr>
            </a:lvl1pPr>
            <a:lvl2pPr marL="0" indent="0">
              <a:spcBef>
                <a:spcPts val="0"/>
              </a:spcBef>
              <a:spcAft>
                <a:spcPts val="1417"/>
              </a:spcAft>
              <a:buNone/>
              <a:defRPr sz="4400" b="1">
                <a:solidFill>
                  <a:schemeClr val="bg1"/>
                </a:solidFill>
              </a:defRPr>
            </a:lvl2pPr>
            <a:lvl3pPr marL="0" indent="0">
              <a:lnSpc>
                <a:spcPct val="85000"/>
              </a:lnSpc>
              <a:spcBef>
                <a:spcPts val="0"/>
              </a:spcBef>
              <a:spcAft>
                <a:spcPts val="0"/>
              </a:spcAft>
              <a:buFontTx/>
              <a:buNone/>
              <a:defRPr sz="4400" b="1">
                <a:solidFill>
                  <a:schemeClr val="bg1"/>
                </a:solidFill>
              </a:defRPr>
            </a:lvl3pPr>
            <a:lvl4pPr marL="0" indent="0">
              <a:spcBef>
                <a:spcPts val="0"/>
              </a:spcBef>
              <a:spcAft>
                <a:spcPts val="0"/>
              </a:spcAft>
              <a:buNone/>
              <a:defRPr sz="4400" b="1">
                <a:solidFill>
                  <a:schemeClr val="bg1"/>
                </a:solidFill>
              </a:defRPr>
            </a:lvl4pPr>
            <a:lvl5pPr marL="0" indent="0">
              <a:lnSpc>
                <a:spcPct val="85000"/>
              </a:lnSpc>
              <a:spcBef>
                <a:spcPts val="0"/>
              </a:spcBef>
              <a:spcAft>
                <a:spcPts val="0"/>
              </a:spcAft>
              <a:buFontTx/>
              <a:buNone/>
              <a:defRPr sz="4400" b="1">
                <a:solidFill>
                  <a:schemeClr val="bg1"/>
                </a:solidFill>
              </a:defRPr>
            </a:lvl5pPr>
            <a:lvl6pPr marL="0" indent="0">
              <a:lnSpc>
                <a:spcPct val="85000"/>
              </a:lnSpc>
              <a:spcBef>
                <a:spcPts val="0"/>
              </a:spcBef>
              <a:buFontTx/>
              <a:buNone/>
              <a:defRPr sz="4400" b="1">
                <a:solidFill>
                  <a:schemeClr val="bg1"/>
                </a:solidFill>
              </a:defRPr>
            </a:lvl6pPr>
            <a:lvl7pPr marL="0" indent="0">
              <a:lnSpc>
                <a:spcPct val="85000"/>
              </a:lnSpc>
              <a:spcBef>
                <a:spcPts val="0"/>
              </a:spcBef>
              <a:buFontTx/>
              <a:buNone/>
              <a:defRPr sz="4400" b="1">
                <a:solidFill>
                  <a:schemeClr val="bg1"/>
                </a:solidFill>
              </a:defRPr>
            </a:lvl7pPr>
            <a:lvl8pPr marL="0" indent="0">
              <a:lnSpc>
                <a:spcPct val="85000"/>
              </a:lnSpc>
              <a:spcBef>
                <a:spcPts val="0"/>
              </a:spcBef>
              <a:buFontTx/>
              <a:buNone/>
              <a:defRPr sz="4400" b="1">
                <a:solidFill>
                  <a:schemeClr val="bg1"/>
                </a:solidFill>
              </a:defRPr>
            </a:lvl8pPr>
            <a:lvl9pPr marL="0" indent="0">
              <a:lnSpc>
                <a:spcPct val="85000"/>
              </a:lnSpc>
              <a:spcBef>
                <a:spcPts val="0"/>
              </a:spcBef>
              <a:buFontTx/>
              <a:buNone/>
              <a:defRPr sz="4400" b="1">
                <a:solidFill>
                  <a:schemeClr val="bg1"/>
                </a:solidFill>
              </a:defRPr>
            </a:lvl9pPr>
          </a:lstStyle>
          <a:p>
            <a:pPr lvl="0"/>
            <a:r>
              <a:rPr lang="en-US" dirty="0" smtClean="0"/>
              <a:t>Click to edit Master text styles</a:t>
            </a:r>
          </a:p>
        </p:txBody>
      </p:sp>
      <p:grpSp>
        <p:nvGrpSpPr>
          <p:cNvPr id="39" name="Group 38"/>
          <p:cNvGrpSpPr/>
          <p:nvPr userDrawn="1"/>
        </p:nvGrpSpPr>
        <p:grpSpPr>
          <a:xfrm>
            <a:off x="-26988" y="357188"/>
            <a:ext cx="9199469" cy="6500812"/>
            <a:chOff x="-26988" y="357188"/>
            <a:chExt cx="9199469" cy="6500812"/>
          </a:xfrm>
        </p:grpSpPr>
        <p:grpSp>
          <p:nvGrpSpPr>
            <p:cNvPr id="25" name="Group 66"/>
            <p:cNvGrpSpPr>
              <a:grpSpLocks/>
            </p:cNvGrpSpPr>
            <p:nvPr userDrawn="1"/>
          </p:nvGrpSpPr>
          <p:grpSpPr bwMode="auto">
            <a:xfrm>
              <a:off x="-26988" y="357188"/>
              <a:ext cx="9178926" cy="2571750"/>
              <a:chOff x="-17463" y="357188"/>
              <a:chExt cx="9186863" cy="2571750"/>
            </a:xfrm>
          </p:grpSpPr>
          <p:sp>
            <p:nvSpPr>
              <p:cNvPr id="26" name="Freeform 17"/>
              <p:cNvSpPr>
                <a:spLocks/>
              </p:cNvSpPr>
              <p:nvPr userDrawn="1"/>
            </p:nvSpPr>
            <p:spPr bwMode="auto">
              <a:xfrm>
                <a:off x="-17463" y="1971675"/>
                <a:ext cx="9186863" cy="957263"/>
              </a:xfrm>
              <a:custGeom>
                <a:avLst/>
                <a:gdLst>
                  <a:gd name="T0" fmla="*/ 0 w 2880"/>
                  <a:gd name="T1" fmla="*/ 0 h 300"/>
                  <a:gd name="T2" fmla="*/ 372 w 2880"/>
                  <a:gd name="T3" fmla="*/ 0 h 300"/>
                  <a:gd name="T4" fmla="*/ 890 w 2880"/>
                  <a:gd name="T5" fmla="*/ 171 h 300"/>
                  <a:gd name="T6" fmla="*/ 1389 w 2880"/>
                  <a:gd name="T7" fmla="*/ 300 h 300"/>
                  <a:gd name="T8" fmla="*/ 2880 w 2880"/>
                  <a:gd name="T9" fmla="*/ 300 h 300"/>
                </a:gdLst>
                <a:ahLst/>
                <a:cxnLst>
                  <a:cxn ang="0">
                    <a:pos x="T0" y="T1"/>
                  </a:cxn>
                  <a:cxn ang="0">
                    <a:pos x="T2" y="T3"/>
                  </a:cxn>
                  <a:cxn ang="0">
                    <a:pos x="T4" y="T5"/>
                  </a:cxn>
                  <a:cxn ang="0">
                    <a:pos x="T6" y="T7"/>
                  </a:cxn>
                  <a:cxn ang="0">
                    <a:pos x="T8" y="T9"/>
                  </a:cxn>
                </a:cxnLst>
                <a:rect l="0" t="0" r="r" b="b"/>
                <a:pathLst>
                  <a:path w="2880" h="300">
                    <a:moveTo>
                      <a:pt x="0" y="0"/>
                    </a:moveTo>
                    <a:cubicBezTo>
                      <a:pt x="0" y="0"/>
                      <a:pt x="308" y="0"/>
                      <a:pt x="372" y="0"/>
                    </a:cubicBezTo>
                    <a:cubicBezTo>
                      <a:pt x="638" y="0"/>
                      <a:pt x="749" y="91"/>
                      <a:pt x="890" y="171"/>
                    </a:cubicBezTo>
                    <a:cubicBezTo>
                      <a:pt x="1011" y="240"/>
                      <a:pt x="1176" y="300"/>
                      <a:pt x="1389" y="300"/>
                    </a:cubicBezTo>
                    <a:cubicBezTo>
                      <a:pt x="2880" y="300"/>
                      <a:pt x="2880" y="300"/>
                      <a:pt x="2880" y="300"/>
                    </a:cubicBezTo>
                  </a:path>
                </a:pathLst>
              </a:custGeom>
              <a:noFill/>
              <a:ln w="19050" cap="flat">
                <a:solidFill>
                  <a:schemeClr val="bg1"/>
                </a:solidFill>
                <a:prstDash val="solid"/>
                <a:miter lim="800000"/>
                <a:headEnd/>
                <a:tailEnd/>
              </a:ln>
              <a:extLst/>
            </p:spPr>
            <p:txBody>
              <a:bodyPr/>
              <a:lstStyle/>
              <a:p>
                <a:pPr>
                  <a:defRPr/>
                </a:pPr>
                <a:endParaRPr lang="en-AU"/>
              </a:p>
            </p:txBody>
          </p:sp>
          <p:sp>
            <p:nvSpPr>
              <p:cNvPr id="27" name="Freeform 18"/>
              <p:cNvSpPr>
                <a:spLocks/>
              </p:cNvSpPr>
              <p:nvPr userDrawn="1"/>
            </p:nvSpPr>
            <p:spPr bwMode="auto">
              <a:xfrm>
                <a:off x="-17463" y="2449513"/>
                <a:ext cx="9186863" cy="479425"/>
              </a:xfrm>
              <a:custGeom>
                <a:avLst/>
                <a:gdLst>
                  <a:gd name="T0" fmla="*/ 2880 w 2880"/>
                  <a:gd name="T1" fmla="*/ 0 h 150"/>
                  <a:gd name="T2" fmla="*/ 1202 w 2880"/>
                  <a:gd name="T3" fmla="*/ 0 h 150"/>
                  <a:gd name="T4" fmla="*/ 890 w 2880"/>
                  <a:gd name="T5" fmla="*/ 21 h 150"/>
                  <a:gd name="T6" fmla="*/ 366 w 2880"/>
                  <a:gd name="T7" fmla="*/ 150 h 150"/>
                  <a:gd name="T8" fmla="*/ 0 w 2880"/>
                  <a:gd name="T9" fmla="*/ 150 h 150"/>
                </a:gdLst>
                <a:ahLst/>
                <a:cxnLst>
                  <a:cxn ang="0">
                    <a:pos x="T0" y="T1"/>
                  </a:cxn>
                  <a:cxn ang="0">
                    <a:pos x="T2" y="T3"/>
                  </a:cxn>
                  <a:cxn ang="0">
                    <a:pos x="T4" y="T5"/>
                  </a:cxn>
                  <a:cxn ang="0">
                    <a:pos x="T6" y="T7"/>
                  </a:cxn>
                  <a:cxn ang="0">
                    <a:pos x="T8" y="T9"/>
                  </a:cxn>
                </a:cxnLst>
                <a:rect l="0" t="0" r="r" b="b"/>
                <a:pathLst>
                  <a:path w="2880" h="150">
                    <a:moveTo>
                      <a:pt x="2880" y="0"/>
                    </a:moveTo>
                    <a:cubicBezTo>
                      <a:pt x="1202" y="0"/>
                      <a:pt x="1202" y="0"/>
                      <a:pt x="1202" y="0"/>
                    </a:cubicBezTo>
                    <a:cubicBezTo>
                      <a:pt x="999" y="0"/>
                      <a:pt x="933" y="5"/>
                      <a:pt x="890" y="21"/>
                    </a:cubicBezTo>
                    <a:cubicBezTo>
                      <a:pt x="802" y="55"/>
                      <a:pt x="685" y="150"/>
                      <a:pt x="366" y="150"/>
                    </a:cubicBezTo>
                    <a:cubicBezTo>
                      <a:pt x="0" y="150"/>
                      <a:pt x="0" y="150"/>
                      <a:pt x="0" y="150"/>
                    </a:cubicBezTo>
                  </a:path>
                </a:pathLst>
              </a:custGeom>
              <a:noFill/>
              <a:ln w="19050" cap="flat">
                <a:solidFill>
                  <a:schemeClr val="accent2"/>
                </a:solidFill>
                <a:prstDash val="solid"/>
                <a:miter lim="800000"/>
                <a:headEnd/>
                <a:tailEnd/>
              </a:ln>
              <a:extLst/>
            </p:spPr>
            <p:txBody>
              <a:bodyPr/>
              <a:lstStyle/>
              <a:p>
                <a:pPr>
                  <a:defRPr/>
                </a:pPr>
                <a:endParaRPr lang="en-AU"/>
              </a:p>
            </p:txBody>
          </p:sp>
          <p:sp>
            <p:nvSpPr>
              <p:cNvPr id="28" name="Freeform 19"/>
              <p:cNvSpPr>
                <a:spLocks/>
              </p:cNvSpPr>
              <p:nvPr userDrawn="1"/>
            </p:nvSpPr>
            <p:spPr bwMode="auto">
              <a:xfrm>
                <a:off x="-17463" y="1655763"/>
                <a:ext cx="9186863" cy="954087"/>
              </a:xfrm>
              <a:custGeom>
                <a:avLst/>
                <a:gdLst>
                  <a:gd name="T0" fmla="*/ 0 w 2880"/>
                  <a:gd name="T1" fmla="*/ 0 h 299"/>
                  <a:gd name="T2" fmla="*/ 372 w 2880"/>
                  <a:gd name="T3" fmla="*/ 0 h 299"/>
                  <a:gd name="T4" fmla="*/ 890 w 2880"/>
                  <a:gd name="T5" fmla="*/ 170 h 299"/>
                  <a:gd name="T6" fmla="*/ 1389 w 2880"/>
                  <a:gd name="T7" fmla="*/ 299 h 299"/>
                  <a:gd name="T8" fmla="*/ 2880 w 2880"/>
                  <a:gd name="T9" fmla="*/ 299 h 299"/>
                </a:gdLst>
                <a:ahLst/>
                <a:cxnLst>
                  <a:cxn ang="0">
                    <a:pos x="T0" y="T1"/>
                  </a:cxn>
                  <a:cxn ang="0">
                    <a:pos x="T2" y="T3"/>
                  </a:cxn>
                  <a:cxn ang="0">
                    <a:pos x="T4" y="T5"/>
                  </a:cxn>
                  <a:cxn ang="0">
                    <a:pos x="T6" y="T7"/>
                  </a:cxn>
                  <a:cxn ang="0">
                    <a:pos x="T8" y="T9"/>
                  </a:cxn>
                </a:cxnLst>
                <a:rect l="0" t="0" r="r" b="b"/>
                <a:pathLst>
                  <a:path w="2880" h="299">
                    <a:moveTo>
                      <a:pt x="0" y="0"/>
                    </a:moveTo>
                    <a:cubicBezTo>
                      <a:pt x="0" y="0"/>
                      <a:pt x="308" y="0"/>
                      <a:pt x="372" y="0"/>
                    </a:cubicBezTo>
                    <a:cubicBezTo>
                      <a:pt x="638" y="0"/>
                      <a:pt x="749" y="90"/>
                      <a:pt x="890" y="170"/>
                    </a:cubicBezTo>
                    <a:cubicBezTo>
                      <a:pt x="1011" y="239"/>
                      <a:pt x="1176" y="299"/>
                      <a:pt x="1389" y="299"/>
                    </a:cubicBezTo>
                    <a:cubicBezTo>
                      <a:pt x="2880" y="299"/>
                      <a:pt x="2880" y="299"/>
                      <a:pt x="2880" y="299"/>
                    </a:cubicBezTo>
                  </a:path>
                </a:pathLst>
              </a:custGeom>
              <a:noFill/>
              <a:ln w="19050" cap="flat">
                <a:solidFill>
                  <a:schemeClr val="accent2">
                    <a:lumMod val="90000"/>
                    <a:lumOff val="10000"/>
                  </a:schemeClr>
                </a:solidFill>
                <a:prstDash val="solid"/>
                <a:miter lim="800000"/>
                <a:headEnd/>
                <a:tailEnd/>
              </a:ln>
              <a:extLst/>
            </p:spPr>
            <p:txBody>
              <a:bodyPr/>
              <a:lstStyle/>
              <a:p>
                <a:pPr>
                  <a:defRPr/>
                </a:pPr>
                <a:endParaRPr lang="en-AU"/>
              </a:p>
            </p:txBody>
          </p:sp>
          <p:sp>
            <p:nvSpPr>
              <p:cNvPr id="29" name="Freeform 20"/>
              <p:cNvSpPr>
                <a:spLocks/>
              </p:cNvSpPr>
              <p:nvPr userDrawn="1"/>
            </p:nvSpPr>
            <p:spPr bwMode="auto">
              <a:xfrm>
                <a:off x="-17463" y="2130425"/>
                <a:ext cx="9186863" cy="479425"/>
              </a:xfrm>
              <a:custGeom>
                <a:avLst/>
                <a:gdLst>
                  <a:gd name="T0" fmla="*/ 2880 w 2880"/>
                  <a:gd name="T1" fmla="*/ 0 h 150"/>
                  <a:gd name="T2" fmla="*/ 1202 w 2880"/>
                  <a:gd name="T3" fmla="*/ 0 h 150"/>
                  <a:gd name="T4" fmla="*/ 890 w 2880"/>
                  <a:gd name="T5" fmla="*/ 21 h 150"/>
                  <a:gd name="T6" fmla="*/ 366 w 2880"/>
                  <a:gd name="T7" fmla="*/ 150 h 150"/>
                  <a:gd name="T8" fmla="*/ 0 w 2880"/>
                  <a:gd name="T9" fmla="*/ 150 h 150"/>
                </a:gdLst>
                <a:ahLst/>
                <a:cxnLst>
                  <a:cxn ang="0">
                    <a:pos x="T0" y="T1"/>
                  </a:cxn>
                  <a:cxn ang="0">
                    <a:pos x="T2" y="T3"/>
                  </a:cxn>
                  <a:cxn ang="0">
                    <a:pos x="T4" y="T5"/>
                  </a:cxn>
                  <a:cxn ang="0">
                    <a:pos x="T6" y="T7"/>
                  </a:cxn>
                  <a:cxn ang="0">
                    <a:pos x="T8" y="T9"/>
                  </a:cxn>
                </a:cxnLst>
                <a:rect l="0" t="0" r="r" b="b"/>
                <a:pathLst>
                  <a:path w="2880" h="150">
                    <a:moveTo>
                      <a:pt x="2880" y="0"/>
                    </a:moveTo>
                    <a:cubicBezTo>
                      <a:pt x="1202" y="0"/>
                      <a:pt x="1202" y="0"/>
                      <a:pt x="1202" y="0"/>
                    </a:cubicBezTo>
                    <a:cubicBezTo>
                      <a:pt x="999" y="0"/>
                      <a:pt x="933" y="5"/>
                      <a:pt x="890" y="21"/>
                    </a:cubicBezTo>
                    <a:cubicBezTo>
                      <a:pt x="802" y="55"/>
                      <a:pt x="685" y="150"/>
                      <a:pt x="366" y="150"/>
                    </a:cubicBezTo>
                    <a:cubicBezTo>
                      <a:pt x="0" y="150"/>
                      <a:pt x="0" y="150"/>
                      <a:pt x="0" y="150"/>
                    </a:cubicBezTo>
                  </a:path>
                </a:pathLst>
              </a:custGeom>
              <a:noFill/>
              <a:ln w="19050" cap="flat">
                <a:solidFill>
                  <a:schemeClr val="accent1">
                    <a:lumMod val="75000"/>
                  </a:schemeClr>
                </a:solidFill>
                <a:prstDash val="solid"/>
                <a:miter lim="800000"/>
                <a:headEnd/>
                <a:tailEnd/>
              </a:ln>
              <a:extLst/>
            </p:spPr>
            <p:txBody>
              <a:bodyPr/>
              <a:lstStyle/>
              <a:p>
                <a:pPr>
                  <a:defRPr/>
                </a:pPr>
                <a:endParaRPr lang="en-AU"/>
              </a:p>
            </p:txBody>
          </p:sp>
          <p:sp>
            <p:nvSpPr>
              <p:cNvPr id="30" name="Freeform 21"/>
              <p:cNvSpPr>
                <a:spLocks/>
              </p:cNvSpPr>
              <p:nvPr userDrawn="1"/>
            </p:nvSpPr>
            <p:spPr bwMode="auto">
              <a:xfrm>
                <a:off x="-17463" y="1336675"/>
                <a:ext cx="9186863" cy="954088"/>
              </a:xfrm>
              <a:custGeom>
                <a:avLst/>
                <a:gdLst>
                  <a:gd name="T0" fmla="*/ 0 w 2880"/>
                  <a:gd name="T1" fmla="*/ 0 h 299"/>
                  <a:gd name="T2" fmla="*/ 372 w 2880"/>
                  <a:gd name="T3" fmla="*/ 0 h 299"/>
                  <a:gd name="T4" fmla="*/ 890 w 2880"/>
                  <a:gd name="T5" fmla="*/ 171 h 299"/>
                  <a:gd name="T6" fmla="*/ 1389 w 2880"/>
                  <a:gd name="T7" fmla="*/ 299 h 299"/>
                  <a:gd name="T8" fmla="*/ 2880 w 2880"/>
                  <a:gd name="T9" fmla="*/ 299 h 299"/>
                </a:gdLst>
                <a:ahLst/>
                <a:cxnLst>
                  <a:cxn ang="0">
                    <a:pos x="T0" y="T1"/>
                  </a:cxn>
                  <a:cxn ang="0">
                    <a:pos x="T2" y="T3"/>
                  </a:cxn>
                  <a:cxn ang="0">
                    <a:pos x="T4" y="T5"/>
                  </a:cxn>
                  <a:cxn ang="0">
                    <a:pos x="T6" y="T7"/>
                  </a:cxn>
                  <a:cxn ang="0">
                    <a:pos x="T8" y="T9"/>
                  </a:cxn>
                </a:cxnLst>
                <a:rect l="0" t="0" r="r" b="b"/>
                <a:pathLst>
                  <a:path w="2880" h="299">
                    <a:moveTo>
                      <a:pt x="0" y="0"/>
                    </a:moveTo>
                    <a:cubicBezTo>
                      <a:pt x="0" y="0"/>
                      <a:pt x="308" y="0"/>
                      <a:pt x="372" y="0"/>
                    </a:cubicBezTo>
                    <a:cubicBezTo>
                      <a:pt x="638" y="0"/>
                      <a:pt x="749" y="90"/>
                      <a:pt x="890" y="171"/>
                    </a:cubicBezTo>
                    <a:cubicBezTo>
                      <a:pt x="1011" y="239"/>
                      <a:pt x="1176" y="299"/>
                      <a:pt x="1389" y="299"/>
                    </a:cubicBezTo>
                    <a:cubicBezTo>
                      <a:pt x="2880" y="299"/>
                      <a:pt x="2880" y="299"/>
                      <a:pt x="2880" y="299"/>
                    </a:cubicBezTo>
                  </a:path>
                </a:pathLst>
              </a:custGeom>
              <a:noFill/>
              <a:ln w="19050" cap="flat">
                <a:solidFill>
                  <a:schemeClr val="bg1"/>
                </a:solidFill>
                <a:prstDash val="solid"/>
                <a:miter lim="800000"/>
                <a:headEnd/>
                <a:tailEnd/>
              </a:ln>
              <a:extLst/>
            </p:spPr>
            <p:txBody>
              <a:bodyPr/>
              <a:lstStyle/>
              <a:p>
                <a:pPr>
                  <a:defRPr/>
                </a:pPr>
                <a:endParaRPr lang="en-AU"/>
              </a:p>
            </p:txBody>
          </p:sp>
          <p:sp>
            <p:nvSpPr>
              <p:cNvPr id="31" name="Freeform 22"/>
              <p:cNvSpPr>
                <a:spLocks/>
              </p:cNvSpPr>
              <p:nvPr userDrawn="1"/>
            </p:nvSpPr>
            <p:spPr bwMode="auto">
              <a:xfrm>
                <a:off x="-17463" y="1811338"/>
                <a:ext cx="9186863" cy="479425"/>
              </a:xfrm>
              <a:custGeom>
                <a:avLst/>
                <a:gdLst>
                  <a:gd name="T0" fmla="*/ 2880 w 2880"/>
                  <a:gd name="T1" fmla="*/ 0 h 150"/>
                  <a:gd name="T2" fmla="*/ 1202 w 2880"/>
                  <a:gd name="T3" fmla="*/ 0 h 150"/>
                  <a:gd name="T4" fmla="*/ 890 w 2880"/>
                  <a:gd name="T5" fmla="*/ 22 h 150"/>
                  <a:gd name="T6" fmla="*/ 366 w 2880"/>
                  <a:gd name="T7" fmla="*/ 150 h 150"/>
                  <a:gd name="T8" fmla="*/ 0 w 2880"/>
                  <a:gd name="T9" fmla="*/ 150 h 150"/>
                </a:gdLst>
                <a:ahLst/>
                <a:cxnLst>
                  <a:cxn ang="0">
                    <a:pos x="T0" y="T1"/>
                  </a:cxn>
                  <a:cxn ang="0">
                    <a:pos x="T2" y="T3"/>
                  </a:cxn>
                  <a:cxn ang="0">
                    <a:pos x="T4" y="T5"/>
                  </a:cxn>
                  <a:cxn ang="0">
                    <a:pos x="T6" y="T7"/>
                  </a:cxn>
                  <a:cxn ang="0">
                    <a:pos x="T8" y="T9"/>
                  </a:cxn>
                </a:cxnLst>
                <a:rect l="0" t="0" r="r" b="b"/>
                <a:pathLst>
                  <a:path w="2880" h="150">
                    <a:moveTo>
                      <a:pt x="2880" y="0"/>
                    </a:moveTo>
                    <a:cubicBezTo>
                      <a:pt x="1202" y="0"/>
                      <a:pt x="1202" y="0"/>
                      <a:pt x="1202" y="0"/>
                    </a:cubicBezTo>
                    <a:cubicBezTo>
                      <a:pt x="999" y="0"/>
                      <a:pt x="933" y="5"/>
                      <a:pt x="890" y="22"/>
                    </a:cubicBezTo>
                    <a:cubicBezTo>
                      <a:pt x="802" y="55"/>
                      <a:pt x="685" y="150"/>
                      <a:pt x="366" y="150"/>
                    </a:cubicBezTo>
                    <a:cubicBezTo>
                      <a:pt x="0" y="150"/>
                      <a:pt x="0" y="150"/>
                      <a:pt x="0" y="150"/>
                    </a:cubicBezTo>
                  </a:path>
                </a:pathLst>
              </a:custGeom>
              <a:noFill/>
              <a:ln w="19050" cap="flat">
                <a:solidFill>
                  <a:schemeClr val="accent2"/>
                </a:solidFill>
                <a:prstDash val="solid"/>
                <a:miter lim="800000"/>
                <a:headEnd/>
                <a:tailEnd/>
              </a:ln>
              <a:extLst/>
            </p:spPr>
            <p:txBody>
              <a:bodyPr/>
              <a:lstStyle/>
              <a:p>
                <a:pPr>
                  <a:defRPr/>
                </a:pPr>
                <a:endParaRPr lang="en-AU"/>
              </a:p>
            </p:txBody>
          </p:sp>
          <p:sp>
            <p:nvSpPr>
              <p:cNvPr id="32" name="Freeform 23"/>
              <p:cNvSpPr>
                <a:spLocks/>
              </p:cNvSpPr>
              <p:nvPr userDrawn="1"/>
            </p:nvSpPr>
            <p:spPr bwMode="auto">
              <a:xfrm>
                <a:off x="-17463" y="357188"/>
                <a:ext cx="9186863" cy="957262"/>
              </a:xfrm>
              <a:custGeom>
                <a:avLst/>
                <a:gdLst>
                  <a:gd name="T0" fmla="*/ 2880 w 2880"/>
                  <a:gd name="T1" fmla="*/ 300 h 300"/>
                  <a:gd name="T2" fmla="*/ 2501 w 2880"/>
                  <a:gd name="T3" fmla="*/ 300 h 300"/>
                  <a:gd name="T4" fmla="*/ 1984 w 2880"/>
                  <a:gd name="T5" fmla="*/ 129 h 300"/>
                  <a:gd name="T6" fmla="*/ 1485 w 2880"/>
                  <a:gd name="T7" fmla="*/ 0 h 300"/>
                  <a:gd name="T8" fmla="*/ 0 w 2880"/>
                  <a:gd name="T9" fmla="*/ 0 h 300"/>
                </a:gdLst>
                <a:ahLst/>
                <a:cxnLst>
                  <a:cxn ang="0">
                    <a:pos x="T0" y="T1"/>
                  </a:cxn>
                  <a:cxn ang="0">
                    <a:pos x="T2" y="T3"/>
                  </a:cxn>
                  <a:cxn ang="0">
                    <a:pos x="T4" y="T5"/>
                  </a:cxn>
                  <a:cxn ang="0">
                    <a:pos x="T6" y="T7"/>
                  </a:cxn>
                  <a:cxn ang="0">
                    <a:pos x="T8" y="T9"/>
                  </a:cxn>
                </a:cxnLst>
                <a:rect l="0" t="0" r="r" b="b"/>
                <a:pathLst>
                  <a:path w="2880" h="300">
                    <a:moveTo>
                      <a:pt x="2880" y="300"/>
                    </a:moveTo>
                    <a:cubicBezTo>
                      <a:pt x="2880" y="300"/>
                      <a:pt x="2565" y="300"/>
                      <a:pt x="2501" y="300"/>
                    </a:cubicBezTo>
                    <a:cubicBezTo>
                      <a:pt x="2236" y="300"/>
                      <a:pt x="2124" y="209"/>
                      <a:pt x="1984" y="129"/>
                    </a:cubicBezTo>
                    <a:cubicBezTo>
                      <a:pt x="1863" y="60"/>
                      <a:pt x="1698" y="0"/>
                      <a:pt x="1485" y="0"/>
                    </a:cubicBezTo>
                    <a:cubicBezTo>
                      <a:pt x="0" y="0"/>
                      <a:pt x="0" y="0"/>
                      <a:pt x="0" y="0"/>
                    </a:cubicBezTo>
                  </a:path>
                </a:pathLst>
              </a:custGeom>
              <a:noFill/>
              <a:ln w="19050" cap="flat">
                <a:solidFill>
                  <a:schemeClr val="accent2">
                    <a:lumMod val="90000"/>
                    <a:lumOff val="10000"/>
                  </a:schemeClr>
                </a:solidFill>
                <a:prstDash val="solid"/>
                <a:miter lim="800000"/>
                <a:headEnd/>
                <a:tailEnd/>
              </a:ln>
              <a:extLst/>
            </p:spPr>
            <p:txBody>
              <a:bodyPr/>
              <a:lstStyle/>
              <a:p>
                <a:pPr>
                  <a:defRPr/>
                </a:pPr>
                <a:endParaRPr lang="en-AU"/>
              </a:p>
            </p:txBody>
          </p:sp>
          <p:sp>
            <p:nvSpPr>
              <p:cNvPr id="33" name="Freeform 24"/>
              <p:cNvSpPr>
                <a:spLocks/>
              </p:cNvSpPr>
              <p:nvPr userDrawn="1"/>
            </p:nvSpPr>
            <p:spPr bwMode="auto">
              <a:xfrm>
                <a:off x="-17463" y="357188"/>
                <a:ext cx="9186863" cy="477837"/>
              </a:xfrm>
              <a:custGeom>
                <a:avLst/>
                <a:gdLst>
                  <a:gd name="T0" fmla="*/ 0 w 2880"/>
                  <a:gd name="T1" fmla="*/ 150 h 150"/>
                  <a:gd name="T2" fmla="*/ 1672 w 2880"/>
                  <a:gd name="T3" fmla="*/ 150 h 150"/>
                  <a:gd name="T4" fmla="*/ 1984 w 2880"/>
                  <a:gd name="T5" fmla="*/ 129 h 150"/>
                  <a:gd name="T6" fmla="*/ 2507 w 2880"/>
                  <a:gd name="T7" fmla="*/ 0 h 150"/>
                  <a:gd name="T8" fmla="*/ 2880 w 2880"/>
                  <a:gd name="T9" fmla="*/ 0 h 150"/>
                </a:gdLst>
                <a:ahLst/>
                <a:cxnLst>
                  <a:cxn ang="0">
                    <a:pos x="T0" y="T1"/>
                  </a:cxn>
                  <a:cxn ang="0">
                    <a:pos x="T2" y="T3"/>
                  </a:cxn>
                  <a:cxn ang="0">
                    <a:pos x="T4" y="T5"/>
                  </a:cxn>
                  <a:cxn ang="0">
                    <a:pos x="T6" y="T7"/>
                  </a:cxn>
                  <a:cxn ang="0">
                    <a:pos x="T8" y="T9"/>
                  </a:cxn>
                </a:cxnLst>
                <a:rect l="0" t="0" r="r" b="b"/>
                <a:pathLst>
                  <a:path w="2880" h="150">
                    <a:moveTo>
                      <a:pt x="0" y="150"/>
                    </a:moveTo>
                    <a:cubicBezTo>
                      <a:pt x="1672" y="150"/>
                      <a:pt x="1672" y="150"/>
                      <a:pt x="1672" y="150"/>
                    </a:cubicBezTo>
                    <a:cubicBezTo>
                      <a:pt x="1875" y="150"/>
                      <a:pt x="1941" y="145"/>
                      <a:pt x="1984" y="129"/>
                    </a:cubicBezTo>
                    <a:cubicBezTo>
                      <a:pt x="2071" y="95"/>
                      <a:pt x="2189" y="0"/>
                      <a:pt x="2507" y="0"/>
                    </a:cubicBezTo>
                    <a:cubicBezTo>
                      <a:pt x="2880" y="0"/>
                      <a:pt x="2880" y="0"/>
                      <a:pt x="2880" y="0"/>
                    </a:cubicBezTo>
                  </a:path>
                </a:pathLst>
              </a:custGeom>
              <a:noFill/>
              <a:ln w="19050" cap="flat">
                <a:solidFill>
                  <a:schemeClr val="accent2"/>
                </a:solidFill>
                <a:prstDash val="solid"/>
                <a:miter lim="800000"/>
                <a:headEnd/>
                <a:tailEnd/>
              </a:ln>
              <a:extLst/>
            </p:spPr>
            <p:txBody>
              <a:bodyPr/>
              <a:lstStyle/>
              <a:p>
                <a:pPr>
                  <a:defRPr/>
                </a:pPr>
                <a:endParaRPr lang="en-AU"/>
              </a:p>
            </p:txBody>
          </p:sp>
          <p:sp>
            <p:nvSpPr>
              <p:cNvPr id="34" name="Freeform 25"/>
              <p:cNvSpPr>
                <a:spLocks/>
              </p:cNvSpPr>
              <p:nvPr userDrawn="1"/>
            </p:nvSpPr>
            <p:spPr bwMode="auto">
              <a:xfrm>
                <a:off x="-17463" y="676275"/>
                <a:ext cx="9186863" cy="954088"/>
              </a:xfrm>
              <a:custGeom>
                <a:avLst/>
                <a:gdLst>
                  <a:gd name="T0" fmla="*/ 2880 w 2880"/>
                  <a:gd name="T1" fmla="*/ 299 h 299"/>
                  <a:gd name="T2" fmla="*/ 2501 w 2880"/>
                  <a:gd name="T3" fmla="*/ 299 h 299"/>
                  <a:gd name="T4" fmla="*/ 1984 w 2880"/>
                  <a:gd name="T5" fmla="*/ 129 h 299"/>
                  <a:gd name="T6" fmla="*/ 1485 w 2880"/>
                  <a:gd name="T7" fmla="*/ 0 h 299"/>
                  <a:gd name="T8" fmla="*/ 0 w 2880"/>
                  <a:gd name="T9" fmla="*/ 0 h 299"/>
                </a:gdLst>
                <a:ahLst/>
                <a:cxnLst>
                  <a:cxn ang="0">
                    <a:pos x="T0" y="T1"/>
                  </a:cxn>
                  <a:cxn ang="0">
                    <a:pos x="T2" y="T3"/>
                  </a:cxn>
                  <a:cxn ang="0">
                    <a:pos x="T4" y="T5"/>
                  </a:cxn>
                  <a:cxn ang="0">
                    <a:pos x="T6" y="T7"/>
                  </a:cxn>
                  <a:cxn ang="0">
                    <a:pos x="T8" y="T9"/>
                  </a:cxn>
                </a:cxnLst>
                <a:rect l="0" t="0" r="r" b="b"/>
                <a:pathLst>
                  <a:path w="2880" h="299">
                    <a:moveTo>
                      <a:pt x="2880" y="299"/>
                    </a:moveTo>
                    <a:cubicBezTo>
                      <a:pt x="2880" y="299"/>
                      <a:pt x="2565" y="299"/>
                      <a:pt x="2501" y="299"/>
                    </a:cubicBezTo>
                    <a:cubicBezTo>
                      <a:pt x="2236" y="299"/>
                      <a:pt x="2124" y="209"/>
                      <a:pt x="1984" y="129"/>
                    </a:cubicBezTo>
                    <a:cubicBezTo>
                      <a:pt x="1863" y="60"/>
                      <a:pt x="1698" y="0"/>
                      <a:pt x="1485" y="0"/>
                    </a:cubicBezTo>
                    <a:cubicBezTo>
                      <a:pt x="0" y="0"/>
                      <a:pt x="0" y="0"/>
                      <a:pt x="0" y="0"/>
                    </a:cubicBezTo>
                  </a:path>
                </a:pathLst>
              </a:custGeom>
              <a:noFill/>
              <a:ln w="19050" cap="flat">
                <a:solidFill>
                  <a:schemeClr val="bg1"/>
                </a:solidFill>
                <a:prstDash val="solid"/>
                <a:miter lim="800000"/>
                <a:headEnd/>
                <a:tailEnd/>
              </a:ln>
              <a:extLst/>
            </p:spPr>
            <p:txBody>
              <a:bodyPr/>
              <a:lstStyle/>
              <a:p>
                <a:pPr>
                  <a:defRPr/>
                </a:pPr>
                <a:endParaRPr lang="en-AU"/>
              </a:p>
            </p:txBody>
          </p:sp>
          <p:sp>
            <p:nvSpPr>
              <p:cNvPr id="35" name="Freeform 26"/>
              <p:cNvSpPr>
                <a:spLocks/>
              </p:cNvSpPr>
              <p:nvPr userDrawn="1"/>
            </p:nvSpPr>
            <p:spPr bwMode="auto">
              <a:xfrm>
                <a:off x="-17463" y="676275"/>
                <a:ext cx="9186863" cy="477838"/>
              </a:xfrm>
              <a:custGeom>
                <a:avLst/>
                <a:gdLst>
                  <a:gd name="T0" fmla="*/ 0 w 2880"/>
                  <a:gd name="T1" fmla="*/ 150 h 150"/>
                  <a:gd name="T2" fmla="*/ 1672 w 2880"/>
                  <a:gd name="T3" fmla="*/ 150 h 150"/>
                  <a:gd name="T4" fmla="*/ 1984 w 2880"/>
                  <a:gd name="T5" fmla="*/ 129 h 150"/>
                  <a:gd name="T6" fmla="*/ 2507 w 2880"/>
                  <a:gd name="T7" fmla="*/ 0 h 150"/>
                  <a:gd name="T8" fmla="*/ 2880 w 2880"/>
                  <a:gd name="T9" fmla="*/ 0 h 150"/>
                </a:gdLst>
                <a:ahLst/>
                <a:cxnLst>
                  <a:cxn ang="0">
                    <a:pos x="T0" y="T1"/>
                  </a:cxn>
                  <a:cxn ang="0">
                    <a:pos x="T2" y="T3"/>
                  </a:cxn>
                  <a:cxn ang="0">
                    <a:pos x="T4" y="T5"/>
                  </a:cxn>
                  <a:cxn ang="0">
                    <a:pos x="T6" y="T7"/>
                  </a:cxn>
                  <a:cxn ang="0">
                    <a:pos x="T8" y="T9"/>
                  </a:cxn>
                </a:cxnLst>
                <a:rect l="0" t="0" r="r" b="b"/>
                <a:pathLst>
                  <a:path w="2880" h="150">
                    <a:moveTo>
                      <a:pt x="0" y="150"/>
                    </a:moveTo>
                    <a:cubicBezTo>
                      <a:pt x="1672" y="150"/>
                      <a:pt x="1672" y="150"/>
                      <a:pt x="1672" y="150"/>
                    </a:cubicBezTo>
                    <a:cubicBezTo>
                      <a:pt x="1875" y="150"/>
                      <a:pt x="1941" y="145"/>
                      <a:pt x="1984" y="129"/>
                    </a:cubicBezTo>
                    <a:cubicBezTo>
                      <a:pt x="2071" y="95"/>
                      <a:pt x="2189" y="0"/>
                      <a:pt x="2507" y="0"/>
                    </a:cubicBezTo>
                    <a:cubicBezTo>
                      <a:pt x="2880" y="0"/>
                      <a:pt x="2880" y="0"/>
                      <a:pt x="2880" y="0"/>
                    </a:cubicBezTo>
                  </a:path>
                </a:pathLst>
              </a:custGeom>
              <a:noFill/>
              <a:ln w="19050" cap="flat">
                <a:solidFill>
                  <a:schemeClr val="accent1">
                    <a:lumMod val="75000"/>
                  </a:schemeClr>
                </a:solidFill>
                <a:prstDash val="solid"/>
                <a:miter lim="800000"/>
                <a:headEnd/>
                <a:tailEnd/>
              </a:ln>
              <a:extLst/>
            </p:spPr>
            <p:txBody>
              <a:bodyPr/>
              <a:lstStyle/>
              <a:p>
                <a:pPr>
                  <a:defRPr/>
                </a:pPr>
                <a:endParaRPr lang="en-AU"/>
              </a:p>
            </p:txBody>
          </p:sp>
          <p:sp>
            <p:nvSpPr>
              <p:cNvPr id="36" name="Freeform 27"/>
              <p:cNvSpPr>
                <a:spLocks/>
              </p:cNvSpPr>
              <p:nvPr userDrawn="1"/>
            </p:nvSpPr>
            <p:spPr bwMode="auto">
              <a:xfrm>
                <a:off x="-17463" y="995363"/>
                <a:ext cx="9186863" cy="954087"/>
              </a:xfrm>
              <a:custGeom>
                <a:avLst/>
                <a:gdLst>
                  <a:gd name="T0" fmla="*/ 2880 w 2880"/>
                  <a:gd name="T1" fmla="*/ 299 h 299"/>
                  <a:gd name="T2" fmla="*/ 2501 w 2880"/>
                  <a:gd name="T3" fmla="*/ 299 h 299"/>
                  <a:gd name="T4" fmla="*/ 1984 w 2880"/>
                  <a:gd name="T5" fmla="*/ 128 h 299"/>
                  <a:gd name="T6" fmla="*/ 1485 w 2880"/>
                  <a:gd name="T7" fmla="*/ 0 h 299"/>
                  <a:gd name="T8" fmla="*/ 0 w 2880"/>
                  <a:gd name="T9" fmla="*/ 0 h 299"/>
                </a:gdLst>
                <a:ahLst/>
                <a:cxnLst>
                  <a:cxn ang="0">
                    <a:pos x="T0" y="T1"/>
                  </a:cxn>
                  <a:cxn ang="0">
                    <a:pos x="T2" y="T3"/>
                  </a:cxn>
                  <a:cxn ang="0">
                    <a:pos x="T4" y="T5"/>
                  </a:cxn>
                  <a:cxn ang="0">
                    <a:pos x="T6" y="T7"/>
                  </a:cxn>
                  <a:cxn ang="0">
                    <a:pos x="T8" y="T9"/>
                  </a:cxn>
                </a:cxnLst>
                <a:rect l="0" t="0" r="r" b="b"/>
                <a:pathLst>
                  <a:path w="2880" h="299">
                    <a:moveTo>
                      <a:pt x="2880" y="299"/>
                    </a:moveTo>
                    <a:cubicBezTo>
                      <a:pt x="2880" y="299"/>
                      <a:pt x="2565" y="299"/>
                      <a:pt x="2501" y="299"/>
                    </a:cubicBezTo>
                    <a:cubicBezTo>
                      <a:pt x="2236" y="299"/>
                      <a:pt x="2124" y="209"/>
                      <a:pt x="1984" y="128"/>
                    </a:cubicBezTo>
                    <a:cubicBezTo>
                      <a:pt x="1863" y="60"/>
                      <a:pt x="1698" y="0"/>
                      <a:pt x="1485" y="0"/>
                    </a:cubicBezTo>
                    <a:cubicBezTo>
                      <a:pt x="0" y="0"/>
                      <a:pt x="0" y="0"/>
                      <a:pt x="0" y="0"/>
                    </a:cubicBezTo>
                  </a:path>
                </a:pathLst>
              </a:custGeom>
              <a:noFill/>
              <a:ln w="19050" cap="flat">
                <a:solidFill>
                  <a:schemeClr val="accent2">
                    <a:lumMod val="90000"/>
                    <a:lumOff val="10000"/>
                  </a:schemeClr>
                </a:solidFill>
                <a:prstDash val="solid"/>
                <a:miter lim="800000"/>
                <a:headEnd/>
                <a:tailEnd/>
              </a:ln>
              <a:extLst/>
            </p:spPr>
            <p:txBody>
              <a:bodyPr/>
              <a:lstStyle/>
              <a:p>
                <a:pPr>
                  <a:defRPr/>
                </a:pPr>
                <a:endParaRPr lang="en-AU"/>
              </a:p>
            </p:txBody>
          </p:sp>
          <p:sp>
            <p:nvSpPr>
              <p:cNvPr id="37" name="Freeform 28"/>
              <p:cNvSpPr>
                <a:spLocks/>
              </p:cNvSpPr>
              <p:nvPr userDrawn="1"/>
            </p:nvSpPr>
            <p:spPr bwMode="auto">
              <a:xfrm>
                <a:off x="-17463" y="995363"/>
                <a:ext cx="9186863" cy="474662"/>
              </a:xfrm>
              <a:custGeom>
                <a:avLst/>
                <a:gdLst>
                  <a:gd name="T0" fmla="*/ 0 w 2880"/>
                  <a:gd name="T1" fmla="*/ 149 h 149"/>
                  <a:gd name="T2" fmla="*/ 1672 w 2880"/>
                  <a:gd name="T3" fmla="*/ 149 h 149"/>
                  <a:gd name="T4" fmla="*/ 1984 w 2880"/>
                  <a:gd name="T5" fmla="*/ 128 h 149"/>
                  <a:gd name="T6" fmla="*/ 2507 w 2880"/>
                  <a:gd name="T7" fmla="*/ 0 h 149"/>
                  <a:gd name="T8" fmla="*/ 2880 w 2880"/>
                  <a:gd name="T9" fmla="*/ 0 h 149"/>
                </a:gdLst>
                <a:ahLst/>
                <a:cxnLst>
                  <a:cxn ang="0">
                    <a:pos x="T0" y="T1"/>
                  </a:cxn>
                  <a:cxn ang="0">
                    <a:pos x="T2" y="T3"/>
                  </a:cxn>
                  <a:cxn ang="0">
                    <a:pos x="T4" y="T5"/>
                  </a:cxn>
                  <a:cxn ang="0">
                    <a:pos x="T6" y="T7"/>
                  </a:cxn>
                  <a:cxn ang="0">
                    <a:pos x="T8" y="T9"/>
                  </a:cxn>
                </a:cxnLst>
                <a:rect l="0" t="0" r="r" b="b"/>
                <a:pathLst>
                  <a:path w="2880" h="149">
                    <a:moveTo>
                      <a:pt x="0" y="149"/>
                    </a:moveTo>
                    <a:cubicBezTo>
                      <a:pt x="1672" y="149"/>
                      <a:pt x="1672" y="149"/>
                      <a:pt x="1672" y="149"/>
                    </a:cubicBezTo>
                    <a:cubicBezTo>
                      <a:pt x="1875" y="149"/>
                      <a:pt x="1941" y="145"/>
                      <a:pt x="1984" y="128"/>
                    </a:cubicBezTo>
                    <a:cubicBezTo>
                      <a:pt x="2071" y="95"/>
                      <a:pt x="2189" y="0"/>
                      <a:pt x="2507" y="0"/>
                    </a:cubicBezTo>
                    <a:cubicBezTo>
                      <a:pt x="2880" y="0"/>
                      <a:pt x="2880" y="0"/>
                      <a:pt x="2880" y="0"/>
                    </a:cubicBezTo>
                  </a:path>
                </a:pathLst>
              </a:custGeom>
              <a:noFill/>
              <a:ln w="19050" cap="flat">
                <a:solidFill>
                  <a:schemeClr val="accent2"/>
                </a:solidFill>
                <a:prstDash val="solid"/>
                <a:miter lim="800000"/>
                <a:headEnd/>
                <a:tailEnd/>
              </a:ln>
              <a:extLst/>
            </p:spPr>
            <p:txBody>
              <a:bodyPr/>
              <a:lstStyle/>
              <a:p>
                <a:pPr>
                  <a:defRPr/>
                </a:pPr>
                <a:endParaRPr lang="en-AU"/>
              </a:p>
            </p:txBody>
          </p:sp>
        </p:grpSp>
        <p:grpSp>
          <p:nvGrpSpPr>
            <p:cNvPr id="38" name="Group 37"/>
            <p:cNvGrpSpPr/>
            <p:nvPr userDrawn="1"/>
          </p:nvGrpSpPr>
          <p:grpSpPr>
            <a:xfrm>
              <a:off x="1497" y="5500319"/>
              <a:ext cx="9170984" cy="1357681"/>
              <a:chOff x="1497" y="5500319"/>
              <a:chExt cx="9170984" cy="1357681"/>
            </a:xfrm>
          </p:grpSpPr>
          <p:sp>
            <p:nvSpPr>
              <p:cNvPr id="79" name="Rectangle 78"/>
              <p:cNvSpPr/>
              <p:nvPr userDrawn="1"/>
            </p:nvSpPr>
            <p:spPr>
              <a:xfrm>
                <a:off x="1497" y="5940320"/>
                <a:ext cx="9158377" cy="91768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grpSp>
            <p:nvGrpSpPr>
              <p:cNvPr id="42" name="Group 41"/>
              <p:cNvGrpSpPr/>
              <p:nvPr userDrawn="1"/>
            </p:nvGrpSpPr>
            <p:grpSpPr>
              <a:xfrm>
                <a:off x="1497" y="5500319"/>
                <a:ext cx="9170984" cy="996231"/>
                <a:chOff x="1497" y="5500319"/>
                <a:chExt cx="9170984" cy="996231"/>
              </a:xfrm>
            </p:grpSpPr>
            <p:sp>
              <p:nvSpPr>
                <p:cNvPr id="80" name="Freeform 7"/>
                <p:cNvSpPr>
                  <a:spLocks noEditPoints="1"/>
                </p:cNvSpPr>
                <p:nvPr userDrawn="1"/>
              </p:nvSpPr>
              <p:spPr bwMode="auto">
                <a:xfrm>
                  <a:off x="1497" y="5563679"/>
                  <a:ext cx="9170984" cy="932871"/>
                </a:xfrm>
                <a:custGeom>
                  <a:avLst/>
                  <a:gdLst/>
                  <a:ahLst/>
                  <a:cxnLst>
                    <a:cxn ang="0">
                      <a:pos x="2313" y="117"/>
                    </a:cxn>
                    <a:cxn ang="0">
                      <a:pos x="0" y="117"/>
                    </a:cxn>
                    <a:cxn ang="0">
                      <a:pos x="0" y="137"/>
                    </a:cxn>
                    <a:cxn ang="0">
                      <a:pos x="2030" y="137"/>
                    </a:cxn>
                    <a:cxn ang="0">
                      <a:pos x="2313" y="117"/>
                    </a:cxn>
                    <a:cxn ang="0">
                      <a:pos x="2880" y="0"/>
                    </a:cxn>
                    <a:cxn ang="0">
                      <a:pos x="2880" y="0"/>
                    </a:cxn>
                    <a:cxn ang="0">
                      <a:pos x="2880" y="117"/>
                    </a:cxn>
                    <a:cxn ang="0">
                      <a:pos x="2313" y="117"/>
                    </a:cxn>
                    <a:cxn ang="0">
                      <a:pos x="2784" y="293"/>
                    </a:cxn>
                    <a:cxn ang="0">
                      <a:pos x="2880" y="293"/>
                    </a:cxn>
                    <a:cxn ang="0">
                      <a:pos x="2880" y="0"/>
                    </a:cxn>
                  </a:cxnLst>
                  <a:rect l="0" t="0" r="r" b="b"/>
                  <a:pathLst>
                    <a:path w="2880" h="293">
                      <a:moveTo>
                        <a:pt x="2313" y="117"/>
                      </a:moveTo>
                      <a:cubicBezTo>
                        <a:pt x="0" y="117"/>
                        <a:pt x="0" y="117"/>
                        <a:pt x="0" y="117"/>
                      </a:cubicBezTo>
                      <a:cubicBezTo>
                        <a:pt x="0" y="137"/>
                        <a:pt x="0" y="137"/>
                        <a:pt x="0" y="137"/>
                      </a:cubicBezTo>
                      <a:cubicBezTo>
                        <a:pt x="2030" y="137"/>
                        <a:pt x="2030" y="137"/>
                        <a:pt x="2030" y="137"/>
                      </a:cubicBezTo>
                      <a:cubicBezTo>
                        <a:pt x="2214" y="137"/>
                        <a:pt x="2274" y="132"/>
                        <a:pt x="2313" y="117"/>
                      </a:cubicBezTo>
                      <a:moveTo>
                        <a:pt x="2880" y="0"/>
                      </a:moveTo>
                      <a:cubicBezTo>
                        <a:pt x="2880" y="0"/>
                        <a:pt x="2880" y="0"/>
                        <a:pt x="2880" y="0"/>
                      </a:cubicBezTo>
                      <a:cubicBezTo>
                        <a:pt x="2880" y="117"/>
                        <a:pt x="2880" y="117"/>
                        <a:pt x="2880" y="117"/>
                      </a:cubicBezTo>
                      <a:cubicBezTo>
                        <a:pt x="2313" y="117"/>
                        <a:pt x="2313" y="117"/>
                        <a:pt x="2313" y="117"/>
                      </a:cubicBezTo>
                      <a:cubicBezTo>
                        <a:pt x="2411" y="197"/>
                        <a:pt x="2542" y="293"/>
                        <a:pt x="2784" y="293"/>
                      </a:cubicBezTo>
                      <a:cubicBezTo>
                        <a:pt x="2842" y="293"/>
                        <a:pt x="2880" y="293"/>
                        <a:pt x="2880" y="293"/>
                      </a:cubicBezTo>
                      <a:cubicBezTo>
                        <a:pt x="2880" y="0"/>
                        <a:pt x="2880" y="0"/>
                        <a:pt x="2880" y="0"/>
                      </a:cubicBezTo>
                    </a:path>
                  </a:pathLst>
                </a:custGeom>
                <a:solidFill>
                  <a:srgbClr val="BFBFBF"/>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81" name="Freeform 8"/>
                <p:cNvSpPr>
                  <a:spLocks noEditPoints="1"/>
                </p:cNvSpPr>
                <p:nvPr userDrawn="1"/>
              </p:nvSpPr>
              <p:spPr bwMode="auto">
                <a:xfrm>
                  <a:off x="1497" y="5500319"/>
                  <a:ext cx="9170984" cy="435430"/>
                </a:xfrm>
                <a:custGeom>
                  <a:avLst/>
                  <a:gdLst/>
                  <a:ahLst/>
                  <a:cxnLst>
                    <a:cxn ang="0">
                      <a:pos x="2880" y="20"/>
                    </a:cxn>
                    <a:cxn ang="0">
                      <a:pos x="2789" y="20"/>
                    </a:cxn>
                    <a:cxn ang="0">
                      <a:pos x="2313" y="137"/>
                    </a:cxn>
                    <a:cxn ang="0">
                      <a:pos x="2313" y="137"/>
                    </a:cxn>
                    <a:cxn ang="0">
                      <a:pos x="2880" y="137"/>
                    </a:cxn>
                    <a:cxn ang="0">
                      <a:pos x="2880" y="20"/>
                    </a:cxn>
                    <a:cxn ang="0">
                      <a:pos x="1860" y="0"/>
                    </a:cxn>
                    <a:cxn ang="0">
                      <a:pos x="0" y="0"/>
                    </a:cxn>
                    <a:cxn ang="0">
                      <a:pos x="0" y="137"/>
                    </a:cxn>
                    <a:cxn ang="0">
                      <a:pos x="2313" y="137"/>
                    </a:cxn>
                    <a:cxn ang="0">
                      <a:pos x="2313" y="137"/>
                    </a:cxn>
                    <a:cxn ang="0">
                      <a:pos x="2313" y="137"/>
                    </a:cxn>
                    <a:cxn ang="0">
                      <a:pos x="2313" y="137"/>
                    </a:cxn>
                    <a:cxn ang="0">
                      <a:pos x="1860" y="0"/>
                    </a:cxn>
                  </a:cxnLst>
                  <a:rect l="0" t="0" r="r" b="b"/>
                  <a:pathLst>
                    <a:path w="2880" h="137">
                      <a:moveTo>
                        <a:pt x="2880" y="20"/>
                      </a:moveTo>
                      <a:cubicBezTo>
                        <a:pt x="2789" y="20"/>
                        <a:pt x="2789" y="20"/>
                        <a:pt x="2789" y="20"/>
                      </a:cubicBezTo>
                      <a:cubicBezTo>
                        <a:pt x="2500" y="20"/>
                        <a:pt x="2393" y="107"/>
                        <a:pt x="2313" y="137"/>
                      </a:cubicBezTo>
                      <a:cubicBezTo>
                        <a:pt x="2313" y="137"/>
                        <a:pt x="2313" y="137"/>
                        <a:pt x="2313" y="137"/>
                      </a:cubicBezTo>
                      <a:cubicBezTo>
                        <a:pt x="2880" y="137"/>
                        <a:pt x="2880" y="137"/>
                        <a:pt x="2880" y="137"/>
                      </a:cubicBezTo>
                      <a:cubicBezTo>
                        <a:pt x="2880" y="20"/>
                        <a:pt x="2880" y="20"/>
                        <a:pt x="2880" y="20"/>
                      </a:cubicBezTo>
                      <a:moveTo>
                        <a:pt x="1860" y="0"/>
                      </a:moveTo>
                      <a:cubicBezTo>
                        <a:pt x="0" y="0"/>
                        <a:pt x="0" y="0"/>
                        <a:pt x="0" y="0"/>
                      </a:cubicBezTo>
                      <a:cubicBezTo>
                        <a:pt x="0" y="137"/>
                        <a:pt x="0" y="137"/>
                        <a:pt x="0" y="137"/>
                      </a:cubicBezTo>
                      <a:cubicBezTo>
                        <a:pt x="2313" y="137"/>
                        <a:pt x="2313" y="137"/>
                        <a:pt x="2313" y="137"/>
                      </a:cubicBezTo>
                      <a:cubicBezTo>
                        <a:pt x="2313" y="137"/>
                        <a:pt x="2313" y="137"/>
                        <a:pt x="2313" y="137"/>
                      </a:cubicBezTo>
                      <a:cubicBezTo>
                        <a:pt x="2313" y="137"/>
                        <a:pt x="2313" y="137"/>
                        <a:pt x="2313" y="137"/>
                      </a:cubicBezTo>
                      <a:cubicBezTo>
                        <a:pt x="2313" y="137"/>
                        <a:pt x="2313" y="137"/>
                        <a:pt x="2313" y="137"/>
                      </a:cubicBezTo>
                      <a:cubicBezTo>
                        <a:pt x="2216" y="57"/>
                        <a:pt x="2053" y="0"/>
                        <a:pt x="1860"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82" name="Freeform 9"/>
                <p:cNvSpPr>
                  <a:spLocks/>
                </p:cNvSpPr>
                <p:nvPr userDrawn="1"/>
              </p:nvSpPr>
              <p:spPr bwMode="auto">
                <a:xfrm>
                  <a:off x="1497" y="5563679"/>
                  <a:ext cx="7365906" cy="432734"/>
                </a:xfrm>
                <a:custGeom>
                  <a:avLst/>
                  <a:gdLst/>
                  <a:ahLst/>
                  <a:cxnLst>
                    <a:cxn ang="0">
                      <a:pos x="2313" y="117"/>
                    </a:cxn>
                    <a:cxn ang="0">
                      <a:pos x="1860" y="0"/>
                    </a:cxn>
                    <a:cxn ang="0">
                      <a:pos x="0" y="0"/>
                    </a:cxn>
                    <a:cxn ang="0">
                      <a:pos x="0" y="136"/>
                    </a:cxn>
                    <a:cxn ang="0">
                      <a:pos x="2030" y="136"/>
                    </a:cxn>
                    <a:cxn ang="0">
                      <a:pos x="2313" y="117"/>
                    </a:cxn>
                  </a:cxnLst>
                  <a:rect l="0" t="0" r="r" b="b"/>
                  <a:pathLst>
                    <a:path w="2313" h="136">
                      <a:moveTo>
                        <a:pt x="2313" y="117"/>
                      </a:moveTo>
                      <a:cubicBezTo>
                        <a:pt x="2204" y="55"/>
                        <a:pt x="2053" y="0"/>
                        <a:pt x="1860" y="0"/>
                      </a:cubicBezTo>
                      <a:cubicBezTo>
                        <a:pt x="0" y="0"/>
                        <a:pt x="0" y="0"/>
                        <a:pt x="0" y="0"/>
                      </a:cubicBezTo>
                      <a:cubicBezTo>
                        <a:pt x="0" y="136"/>
                        <a:pt x="0" y="136"/>
                        <a:pt x="0" y="136"/>
                      </a:cubicBezTo>
                      <a:cubicBezTo>
                        <a:pt x="2030" y="136"/>
                        <a:pt x="2030" y="136"/>
                        <a:pt x="2030" y="136"/>
                      </a:cubicBezTo>
                      <a:cubicBezTo>
                        <a:pt x="2214" y="136"/>
                        <a:pt x="2274" y="132"/>
                        <a:pt x="2313" y="117"/>
                      </a:cubicBezTo>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sp>
              <p:nvSpPr>
                <p:cNvPr id="83" name="Freeform 10"/>
                <p:cNvSpPr>
                  <a:spLocks/>
                </p:cNvSpPr>
                <p:nvPr userDrawn="1"/>
              </p:nvSpPr>
              <p:spPr bwMode="auto">
                <a:xfrm>
                  <a:off x="7367402" y="5563679"/>
                  <a:ext cx="1805078" cy="869511"/>
                </a:xfrm>
                <a:custGeom>
                  <a:avLst/>
                  <a:gdLst/>
                  <a:ahLst/>
                  <a:cxnLst>
                    <a:cxn ang="0">
                      <a:pos x="476" y="0"/>
                    </a:cxn>
                    <a:cxn ang="0">
                      <a:pos x="0" y="117"/>
                    </a:cxn>
                    <a:cxn ang="0">
                      <a:pos x="471" y="273"/>
                    </a:cxn>
                    <a:cxn ang="0">
                      <a:pos x="567" y="273"/>
                    </a:cxn>
                    <a:cxn ang="0">
                      <a:pos x="567" y="0"/>
                    </a:cxn>
                    <a:cxn ang="0">
                      <a:pos x="476" y="0"/>
                    </a:cxn>
                  </a:cxnLst>
                  <a:rect l="0" t="0" r="r" b="b"/>
                  <a:pathLst>
                    <a:path w="567" h="273">
                      <a:moveTo>
                        <a:pt x="476" y="0"/>
                      </a:moveTo>
                      <a:cubicBezTo>
                        <a:pt x="187" y="0"/>
                        <a:pt x="80" y="87"/>
                        <a:pt x="0" y="117"/>
                      </a:cubicBezTo>
                      <a:cubicBezTo>
                        <a:pt x="128" y="190"/>
                        <a:pt x="229" y="273"/>
                        <a:pt x="471" y="273"/>
                      </a:cubicBezTo>
                      <a:cubicBezTo>
                        <a:pt x="529" y="273"/>
                        <a:pt x="567" y="273"/>
                        <a:pt x="567" y="273"/>
                      </a:cubicBezTo>
                      <a:cubicBezTo>
                        <a:pt x="567" y="0"/>
                        <a:pt x="567" y="0"/>
                        <a:pt x="567" y="0"/>
                      </a:cubicBezTo>
                      <a:lnTo>
                        <a:pt x="47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AU"/>
                </a:p>
              </p:txBody>
            </p:sp>
          </p:grpSp>
          <p:pic>
            <p:nvPicPr>
              <p:cNvPr id="84" name="Picture 78"/>
              <p:cNvPicPr>
                <a:picLocks noChangeAspect="1" noChangeArrowheads="1"/>
              </p:cNvPicPr>
              <p:nvPr userDrawn="1"/>
            </p:nvPicPr>
            <p:blipFill>
              <a:blip r:embed="rId2"/>
              <a:srcRect/>
              <a:stretch>
                <a:fillRect/>
              </a:stretch>
            </p:blipFill>
            <p:spPr bwMode="auto">
              <a:xfrm>
                <a:off x="8169275" y="5675743"/>
                <a:ext cx="655638" cy="655637"/>
              </a:xfrm>
              <a:prstGeom prst="rect">
                <a:avLst/>
              </a:prstGeom>
              <a:noFill/>
              <a:ln w="9525">
                <a:noFill/>
                <a:miter lim="800000"/>
                <a:headEnd/>
                <a:tailEnd/>
              </a:ln>
            </p:spPr>
          </p:pic>
          <p:grpSp>
            <p:nvGrpSpPr>
              <p:cNvPr id="43" name="Group 19"/>
              <p:cNvGrpSpPr/>
              <p:nvPr userDrawn="1"/>
            </p:nvGrpSpPr>
            <p:grpSpPr>
              <a:xfrm>
                <a:off x="360000" y="5807505"/>
                <a:ext cx="814388" cy="95250"/>
                <a:chOff x="3495675" y="5969000"/>
                <a:chExt cx="814388" cy="95250"/>
              </a:xfrm>
              <a:solidFill>
                <a:schemeClr val="accent1"/>
              </a:solidFill>
            </p:grpSpPr>
            <p:sp>
              <p:nvSpPr>
                <p:cNvPr id="44"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45"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46"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47" name="Oval 29"/>
                <p:cNvSpPr>
                  <a:spLocks noChangeArrowheads="1"/>
                </p:cNvSpPr>
                <p:nvPr/>
              </p:nvSpPr>
              <p:spPr bwMode="auto">
                <a:xfrm>
                  <a:off x="3819525" y="6042025"/>
                  <a:ext cx="19050" cy="22225"/>
                </a:xfrm>
                <a:prstGeom prst="ellipse">
                  <a:avLst/>
                </a:prstGeom>
                <a:grpFill/>
                <a:ln>
                  <a:noFill/>
                </a:ln>
                <a:extLst/>
              </p:spPr>
              <p:txBody>
                <a:bodyPr/>
                <a:lstStyle/>
                <a:p>
                  <a:pPr>
                    <a:defRPr/>
                  </a:pPr>
                  <a:endParaRPr lang="en-AU"/>
                </a:p>
              </p:txBody>
            </p:sp>
            <p:sp>
              <p:nvSpPr>
                <p:cNvPr id="48"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a:extLst/>
              </p:spPr>
              <p:txBody>
                <a:bodyPr/>
                <a:lstStyle/>
                <a:p>
                  <a:pPr>
                    <a:defRPr/>
                  </a:pPr>
                  <a:endParaRPr lang="en-AU"/>
                </a:p>
              </p:txBody>
            </p:sp>
            <p:sp>
              <p:nvSpPr>
                <p:cNvPr id="49"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a:extLst/>
              </p:spPr>
              <p:txBody>
                <a:bodyPr/>
                <a:lstStyle/>
                <a:p>
                  <a:pPr>
                    <a:defRPr/>
                  </a:pPr>
                  <a:endParaRPr lang="en-AU"/>
                </a:p>
              </p:txBody>
            </p:sp>
            <p:sp>
              <p:nvSpPr>
                <p:cNvPr id="50"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a:extLst/>
              </p:spPr>
              <p:txBody>
                <a:bodyPr/>
                <a:lstStyle/>
                <a:p>
                  <a:pPr>
                    <a:defRPr/>
                  </a:pPr>
                  <a:endParaRPr lang="en-AU"/>
                </a:p>
              </p:txBody>
            </p:sp>
            <p:sp>
              <p:nvSpPr>
                <p:cNvPr id="51"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a:extLst/>
              </p:spPr>
              <p:txBody>
                <a:bodyPr/>
                <a:lstStyle/>
                <a:p>
                  <a:pPr>
                    <a:defRPr/>
                  </a:pPr>
                  <a:endParaRPr lang="en-AU"/>
                </a:p>
              </p:txBody>
            </p:sp>
            <p:sp>
              <p:nvSpPr>
                <p:cNvPr id="52"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a:extLst/>
              </p:spPr>
              <p:txBody>
                <a:bodyPr/>
                <a:lstStyle/>
                <a:p>
                  <a:pPr>
                    <a:defRPr/>
                  </a:pPr>
                  <a:endParaRPr lang="en-AU"/>
                </a:p>
              </p:txBody>
            </p:sp>
            <p:sp>
              <p:nvSpPr>
                <p:cNvPr id="53" name="Oval 35"/>
                <p:cNvSpPr>
                  <a:spLocks noChangeArrowheads="1"/>
                </p:cNvSpPr>
                <p:nvPr/>
              </p:nvSpPr>
              <p:spPr bwMode="auto">
                <a:xfrm>
                  <a:off x="4141788" y="6042025"/>
                  <a:ext cx="19050" cy="22225"/>
                </a:xfrm>
                <a:prstGeom prst="ellipse">
                  <a:avLst/>
                </a:prstGeom>
                <a:grpFill/>
                <a:ln>
                  <a:noFill/>
                </a:ln>
                <a:extLst/>
              </p:spPr>
              <p:txBody>
                <a:bodyPr/>
                <a:lstStyle/>
                <a:p>
                  <a:pPr>
                    <a:defRPr/>
                  </a:pPr>
                  <a:endParaRPr lang="en-AU"/>
                </a:p>
              </p:txBody>
            </p:sp>
            <p:sp>
              <p:nvSpPr>
                <p:cNvPr id="54"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a:extLst/>
              </p:spPr>
              <p:txBody>
                <a:bodyPr/>
                <a:lstStyle/>
                <a:p>
                  <a:pPr>
                    <a:defRPr/>
                  </a:pPr>
                  <a:endParaRPr lang="en-AU"/>
                </a:p>
              </p:txBody>
            </p:sp>
            <p:sp>
              <p:nvSpPr>
                <p:cNvPr id="55"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a:extLst/>
              </p:spPr>
              <p:txBody>
                <a:bodyPr/>
                <a:lstStyle/>
                <a:p>
                  <a:pPr>
                    <a:defRPr/>
                  </a:pPr>
                  <a:endParaRPr lang="en-AU"/>
                </a:p>
              </p:txBody>
            </p:sp>
          </p:grpSp>
        </p:grpSp>
      </p:grpSp>
      <p:sp>
        <p:nvSpPr>
          <p:cNvPr id="56" name="Text Placeholder 14"/>
          <p:cNvSpPr>
            <a:spLocks noGrp="1"/>
          </p:cNvSpPr>
          <p:nvPr>
            <p:ph type="body" sz="quarter" idx="17"/>
          </p:nvPr>
        </p:nvSpPr>
        <p:spPr>
          <a:xfrm>
            <a:off x="360000" y="5625959"/>
            <a:ext cx="4752000" cy="144000"/>
          </a:xfrm>
        </p:spPr>
        <p:txBody>
          <a:bodyPr anchor="ctr">
            <a:noAutofit/>
          </a:bodyPr>
          <a:lstStyle>
            <a:lvl1pPr>
              <a:defRPr sz="12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endParaRPr lang="en-AU" dirty="0" smtClean="0"/>
          </a:p>
        </p:txBody>
      </p:sp>
    </p:spTree>
    <p:extLst>
      <p:ext uri="{BB962C8B-B14F-4D97-AF65-F5344CB8AC3E}">
        <p14:creationId xmlns:p14="http://schemas.microsoft.com/office/powerpoint/2010/main" val="29851300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accent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360000" y="2866540"/>
            <a:ext cx="7469550" cy="720000"/>
          </a:xfrm>
          <a:prstGeom prst="rect">
            <a:avLst/>
          </a:prstGeom>
        </p:spPr>
        <p:txBody>
          <a:bodyPr>
            <a:noAutofit/>
          </a:bodyPr>
          <a:lstStyle>
            <a:lvl1pPr>
              <a:lnSpc>
                <a:spcPct val="85000"/>
              </a:lnSpc>
              <a:spcAft>
                <a:spcPts val="0"/>
              </a:spcAft>
              <a:defRPr sz="5500">
                <a:solidFill>
                  <a:schemeClr val="bg1"/>
                </a:solidFill>
              </a:defRPr>
            </a:lvl1pPr>
          </a:lstStyle>
          <a:p>
            <a:r>
              <a:rPr lang="en-US" dirty="0" smtClean="0"/>
              <a:t>Click to edit Master title style</a:t>
            </a:r>
            <a:endParaRPr lang="en-US" dirty="0"/>
          </a:p>
        </p:txBody>
      </p:sp>
      <p:sp>
        <p:nvSpPr>
          <p:cNvPr id="13" name="Text Placeholder 12"/>
          <p:cNvSpPr>
            <a:spLocks noGrp="1"/>
          </p:cNvSpPr>
          <p:nvPr>
            <p:ph type="body" sz="quarter" idx="10"/>
          </p:nvPr>
        </p:nvSpPr>
        <p:spPr>
          <a:xfrm>
            <a:off x="360000" y="3712540"/>
            <a:ext cx="2772000" cy="1530000"/>
          </a:xfrm>
        </p:spPr>
        <p:txBody>
          <a:bodyPr>
            <a:noAutofit/>
          </a:bodyPr>
          <a:lstStyle>
            <a:lvl1pPr>
              <a:lnSpc>
                <a:spcPct val="90000"/>
              </a:lnSpc>
              <a:spcAft>
                <a:spcPts val="0"/>
              </a:spcAft>
              <a:defRPr sz="1600" b="1">
                <a:solidFill>
                  <a:srgbClr val="FFFFFF"/>
                </a:solidFill>
              </a:defRPr>
            </a:lvl1pPr>
            <a:lvl2pPr marL="0" indent="0">
              <a:lnSpc>
                <a:spcPct val="90000"/>
              </a:lnSpc>
              <a:spcAft>
                <a:spcPts val="567"/>
              </a:spcAft>
              <a:buNone/>
              <a:defRPr sz="1600">
                <a:solidFill>
                  <a:srgbClr val="FFFFFF"/>
                </a:solidFill>
              </a:defRPr>
            </a:lvl2pPr>
            <a:lvl3pPr marL="266700" indent="-266700">
              <a:lnSpc>
                <a:spcPct val="90000"/>
              </a:lnSpc>
              <a:spcAft>
                <a:spcPts val="0"/>
              </a:spcAft>
              <a:buNone/>
              <a:tabLst>
                <a:tab pos="266700" algn="l"/>
              </a:tabLst>
              <a:defRPr sz="1600">
                <a:solidFill>
                  <a:srgbClr val="FFFFFF"/>
                </a:solidFill>
              </a:defRPr>
            </a:lvl3pPr>
            <a:lvl4pPr>
              <a:defRPr sz="1600">
                <a:solidFill>
                  <a:srgbClr val="FFFFFF"/>
                </a:solidFill>
              </a:defRPr>
            </a:lvl4pPr>
            <a:lvl5pPr>
              <a:defRPr sz="1600">
                <a:solidFill>
                  <a:srgbClr val="FFFFFF"/>
                </a:solidFill>
              </a:defRPr>
            </a:lvl5pPr>
          </a:lstStyle>
          <a:p>
            <a:pPr lvl="0"/>
            <a:r>
              <a:rPr lang="en-US" smtClean="0"/>
              <a:t>Click to edit Master text styles</a:t>
            </a:r>
          </a:p>
          <a:p>
            <a:pPr lvl="1"/>
            <a:r>
              <a:rPr lang="en-US" smtClean="0"/>
              <a:t>Second level</a:t>
            </a:r>
          </a:p>
          <a:p>
            <a:pPr lvl="2"/>
            <a:r>
              <a:rPr lang="en-US" smtClean="0"/>
              <a:t>Third level</a:t>
            </a:r>
          </a:p>
        </p:txBody>
      </p:sp>
      <p:sp>
        <p:nvSpPr>
          <p:cNvPr id="14" name="Text Placeholder 12"/>
          <p:cNvSpPr>
            <a:spLocks noGrp="1"/>
          </p:cNvSpPr>
          <p:nvPr>
            <p:ph type="body" sz="quarter" idx="11"/>
          </p:nvPr>
        </p:nvSpPr>
        <p:spPr>
          <a:xfrm>
            <a:off x="3600000" y="3712540"/>
            <a:ext cx="2772000" cy="1530000"/>
          </a:xfrm>
        </p:spPr>
        <p:txBody>
          <a:bodyPr>
            <a:noAutofit/>
          </a:bodyPr>
          <a:lstStyle>
            <a:lvl1pPr marL="271463" indent="-271463">
              <a:lnSpc>
                <a:spcPct val="90000"/>
              </a:lnSpc>
              <a:spcAft>
                <a:spcPts val="0"/>
              </a:spcAft>
              <a:tabLst>
                <a:tab pos="355600" algn="l"/>
              </a:tabLst>
              <a:defRPr sz="1600" b="1">
                <a:solidFill>
                  <a:srgbClr val="FFFFFF"/>
                </a:solidFill>
              </a:defRPr>
            </a:lvl1pPr>
            <a:lvl2pPr marL="0" indent="0">
              <a:lnSpc>
                <a:spcPct val="90000"/>
              </a:lnSpc>
              <a:spcAft>
                <a:spcPts val="567"/>
              </a:spcAft>
              <a:buNone/>
              <a:defRPr sz="1600">
                <a:solidFill>
                  <a:srgbClr val="FFFFFF"/>
                </a:solidFill>
              </a:defRPr>
            </a:lvl2pPr>
            <a:lvl3pPr marL="271463" indent="-271463">
              <a:lnSpc>
                <a:spcPct val="90000"/>
              </a:lnSpc>
              <a:spcAft>
                <a:spcPts val="0"/>
              </a:spcAft>
              <a:buNone/>
              <a:tabLst>
                <a:tab pos="271463" algn="l"/>
              </a:tabLst>
              <a:defRPr lang="en-AU" sz="1600" kern="1200" dirty="0" smtClean="0">
                <a:solidFill>
                  <a:srgbClr val="FFFFFF"/>
                </a:solidFill>
                <a:latin typeface="+mn-lt"/>
                <a:ea typeface="+mn-ea"/>
                <a:cs typeface="+mn-cs"/>
              </a:defRPr>
            </a:lvl3pPr>
            <a:lvl4pPr>
              <a:defRPr sz="1600">
                <a:solidFill>
                  <a:srgbClr val="FFFFFF"/>
                </a:solidFill>
              </a:defRPr>
            </a:lvl4pPr>
            <a:lvl5pPr>
              <a:defRPr sz="1600">
                <a:solidFill>
                  <a:srgbClr val="FFFFFF"/>
                </a:solidFill>
              </a:defRPr>
            </a:lvl5pPr>
          </a:lstStyle>
          <a:p>
            <a:pPr lvl="0"/>
            <a:r>
              <a:rPr lang="en-US" smtClean="0"/>
              <a:t>Click to edit Master text styles</a:t>
            </a:r>
          </a:p>
          <a:p>
            <a:pPr lvl="1"/>
            <a:r>
              <a:rPr lang="en-US" smtClean="0"/>
              <a:t>Second level</a:t>
            </a:r>
          </a:p>
          <a:p>
            <a:pPr lvl="2"/>
            <a:r>
              <a:rPr lang="en-US" smtClean="0"/>
              <a:t>Third level</a:t>
            </a:r>
          </a:p>
        </p:txBody>
      </p:sp>
      <p:grpSp>
        <p:nvGrpSpPr>
          <p:cNvPr id="24" name="Group 23"/>
          <p:cNvGrpSpPr/>
          <p:nvPr userDrawn="1"/>
        </p:nvGrpSpPr>
        <p:grpSpPr>
          <a:xfrm>
            <a:off x="608" y="5500319"/>
            <a:ext cx="9167813" cy="996950"/>
            <a:chOff x="608" y="5500319"/>
            <a:chExt cx="9167813" cy="996950"/>
          </a:xfrm>
        </p:grpSpPr>
        <p:grpSp>
          <p:nvGrpSpPr>
            <p:cNvPr id="62" name="Group 22"/>
            <p:cNvGrpSpPr>
              <a:grpSpLocks/>
            </p:cNvGrpSpPr>
            <p:nvPr userDrawn="1"/>
          </p:nvGrpSpPr>
          <p:grpSpPr bwMode="auto">
            <a:xfrm>
              <a:off x="608" y="5500319"/>
              <a:ext cx="9167813" cy="996950"/>
              <a:chOff x="-7938" y="5668963"/>
              <a:chExt cx="9167813" cy="996950"/>
            </a:xfrm>
          </p:grpSpPr>
          <p:sp>
            <p:nvSpPr>
              <p:cNvPr id="63" name="Freeform 11"/>
              <p:cNvSpPr>
                <a:spLocks noEditPoints="1"/>
              </p:cNvSpPr>
              <p:nvPr userDrawn="1"/>
            </p:nvSpPr>
            <p:spPr bwMode="auto">
              <a:xfrm>
                <a:off x="-7938" y="5668963"/>
                <a:ext cx="9167813" cy="996950"/>
              </a:xfrm>
              <a:custGeom>
                <a:avLst/>
                <a:gdLst>
                  <a:gd name="T0" fmla="*/ 2880 w 2880"/>
                  <a:gd name="T1" fmla="*/ 20 h 313"/>
                  <a:gd name="T2" fmla="*/ 2789 w 2880"/>
                  <a:gd name="T3" fmla="*/ 20 h 313"/>
                  <a:gd name="T4" fmla="*/ 2313 w 2880"/>
                  <a:gd name="T5" fmla="*/ 137 h 313"/>
                  <a:gd name="T6" fmla="*/ 2784 w 2880"/>
                  <a:gd name="T7" fmla="*/ 313 h 313"/>
                  <a:gd name="T8" fmla="*/ 2880 w 2880"/>
                  <a:gd name="T9" fmla="*/ 313 h 313"/>
                  <a:gd name="T10" fmla="*/ 2880 w 2880"/>
                  <a:gd name="T11" fmla="*/ 20 h 313"/>
                  <a:gd name="T12" fmla="*/ 1860 w 2880"/>
                  <a:gd name="T13" fmla="*/ 0 h 313"/>
                  <a:gd name="T14" fmla="*/ 0 w 2880"/>
                  <a:gd name="T15" fmla="*/ 0 h 313"/>
                  <a:gd name="T16" fmla="*/ 0 w 2880"/>
                  <a:gd name="T17" fmla="*/ 157 h 313"/>
                  <a:gd name="T18" fmla="*/ 2030 w 2880"/>
                  <a:gd name="T19" fmla="*/ 157 h 313"/>
                  <a:gd name="T20" fmla="*/ 2313 w 2880"/>
                  <a:gd name="T21" fmla="*/ 137 h 313"/>
                  <a:gd name="T22" fmla="*/ 2313 w 2880"/>
                  <a:gd name="T23" fmla="*/ 137 h 313"/>
                  <a:gd name="T24" fmla="*/ 2313 w 2880"/>
                  <a:gd name="T25" fmla="*/ 137 h 313"/>
                  <a:gd name="T26" fmla="*/ 1860 w 2880"/>
                  <a:gd name="T27"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80" h="313">
                    <a:moveTo>
                      <a:pt x="2880" y="20"/>
                    </a:moveTo>
                    <a:cubicBezTo>
                      <a:pt x="2789" y="20"/>
                      <a:pt x="2789" y="20"/>
                      <a:pt x="2789" y="20"/>
                    </a:cubicBezTo>
                    <a:cubicBezTo>
                      <a:pt x="2500" y="20"/>
                      <a:pt x="2393" y="107"/>
                      <a:pt x="2313" y="137"/>
                    </a:cubicBezTo>
                    <a:cubicBezTo>
                      <a:pt x="2411" y="217"/>
                      <a:pt x="2542" y="313"/>
                      <a:pt x="2784" y="313"/>
                    </a:cubicBezTo>
                    <a:cubicBezTo>
                      <a:pt x="2842" y="313"/>
                      <a:pt x="2880" y="313"/>
                      <a:pt x="2880" y="313"/>
                    </a:cubicBezTo>
                    <a:cubicBezTo>
                      <a:pt x="2880" y="20"/>
                      <a:pt x="2880" y="20"/>
                      <a:pt x="2880" y="20"/>
                    </a:cubicBezTo>
                    <a:moveTo>
                      <a:pt x="1860" y="0"/>
                    </a:moveTo>
                    <a:cubicBezTo>
                      <a:pt x="0" y="0"/>
                      <a:pt x="0" y="0"/>
                      <a:pt x="0" y="0"/>
                    </a:cubicBezTo>
                    <a:cubicBezTo>
                      <a:pt x="0" y="157"/>
                      <a:pt x="0" y="157"/>
                      <a:pt x="0" y="157"/>
                    </a:cubicBezTo>
                    <a:cubicBezTo>
                      <a:pt x="2030" y="157"/>
                      <a:pt x="2030" y="157"/>
                      <a:pt x="2030" y="157"/>
                    </a:cubicBezTo>
                    <a:cubicBezTo>
                      <a:pt x="2214" y="157"/>
                      <a:pt x="2274" y="152"/>
                      <a:pt x="2313" y="137"/>
                    </a:cubicBezTo>
                    <a:cubicBezTo>
                      <a:pt x="2313" y="137"/>
                      <a:pt x="2313" y="137"/>
                      <a:pt x="2313" y="137"/>
                    </a:cubicBezTo>
                    <a:cubicBezTo>
                      <a:pt x="2313" y="137"/>
                      <a:pt x="2313" y="137"/>
                      <a:pt x="2313" y="137"/>
                    </a:cubicBezTo>
                    <a:cubicBezTo>
                      <a:pt x="2216" y="57"/>
                      <a:pt x="2053" y="0"/>
                      <a:pt x="1860" y="0"/>
                    </a:cubicBezTo>
                  </a:path>
                </a:pathLst>
              </a:custGeom>
              <a:solidFill>
                <a:schemeClr val="accent1">
                  <a:lumMod val="75000"/>
                </a:schemeClr>
              </a:solidFill>
              <a:ln>
                <a:noFill/>
              </a:ln>
              <a:extLst/>
            </p:spPr>
            <p:txBody>
              <a:bodyPr/>
              <a:lstStyle/>
              <a:p>
                <a:pPr>
                  <a:defRPr/>
                </a:pPr>
                <a:endParaRPr lang="en-AU"/>
              </a:p>
            </p:txBody>
          </p:sp>
          <p:sp>
            <p:nvSpPr>
              <p:cNvPr id="64" name="Freeform 24"/>
              <p:cNvSpPr>
                <a:spLocks/>
              </p:cNvSpPr>
              <p:nvPr userDrawn="1"/>
            </p:nvSpPr>
            <p:spPr bwMode="auto">
              <a:xfrm>
                <a:off x="-7938" y="5732463"/>
                <a:ext cx="7362826" cy="433387"/>
              </a:xfrm>
              <a:custGeom>
                <a:avLst/>
                <a:gdLst>
                  <a:gd name="T0" fmla="*/ 2313 w 2313"/>
                  <a:gd name="T1" fmla="*/ 117 h 136"/>
                  <a:gd name="T2" fmla="*/ 1860 w 2313"/>
                  <a:gd name="T3" fmla="*/ 0 h 136"/>
                  <a:gd name="T4" fmla="*/ 0 w 2313"/>
                  <a:gd name="T5" fmla="*/ 0 h 136"/>
                  <a:gd name="T6" fmla="*/ 0 w 2313"/>
                  <a:gd name="T7" fmla="*/ 136 h 136"/>
                  <a:gd name="T8" fmla="*/ 2030 w 2313"/>
                  <a:gd name="T9" fmla="*/ 136 h 136"/>
                  <a:gd name="T10" fmla="*/ 2313 w 2313"/>
                  <a:gd name="T11" fmla="*/ 117 h 136"/>
                </a:gdLst>
                <a:ahLst/>
                <a:cxnLst>
                  <a:cxn ang="0">
                    <a:pos x="T0" y="T1"/>
                  </a:cxn>
                  <a:cxn ang="0">
                    <a:pos x="T2" y="T3"/>
                  </a:cxn>
                  <a:cxn ang="0">
                    <a:pos x="T4" y="T5"/>
                  </a:cxn>
                  <a:cxn ang="0">
                    <a:pos x="T6" y="T7"/>
                  </a:cxn>
                  <a:cxn ang="0">
                    <a:pos x="T8" y="T9"/>
                  </a:cxn>
                  <a:cxn ang="0">
                    <a:pos x="T10" y="T11"/>
                  </a:cxn>
                </a:cxnLst>
                <a:rect l="0" t="0" r="r" b="b"/>
                <a:pathLst>
                  <a:path w="2313" h="136">
                    <a:moveTo>
                      <a:pt x="2313" y="117"/>
                    </a:moveTo>
                    <a:cubicBezTo>
                      <a:pt x="2204" y="55"/>
                      <a:pt x="2053" y="0"/>
                      <a:pt x="1860" y="0"/>
                    </a:cubicBezTo>
                    <a:cubicBezTo>
                      <a:pt x="0" y="0"/>
                      <a:pt x="0" y="0"/>
                      <a:pt x="0" y="0"/>
                    </a:cubicBezTo>
                    <a:cubicBezTo>
                      <a:pt x="0" y="136"/>
                      <a:pt x="0" y="136"/>
                      <a:pt x="0" y="136"/>
                    </a:cubicBezTo>
                    <a:cubicBezTo>
                      <a:pt x="2030" y="136"/>
                      <a:pt x="2030" y="136"/>
                      <a:pt x="2030" y="136"/>
                    </a:cubicBezTo>
                    <a:cubicBezTo>
                      <a:pt x="2214" y="136"/>
                      <a:pt x="2274" y="132"/>
                      <a:pt x="2313" y="117"/>
                    </a:cubicBezTo>
                  </a:path>
                </a:pathLst>
              </a:custGeom>
              <a:solidFill>
                <a:schemeClr val="accent2"/>
              </a:solidFill>
              <a:ln>
                <a:noFill/>
              </a:ln>
              <a:extLst/>
            </p:spPr>
            <p:txBody>
              <a:bodyPr/>
              <a:lstStyle/>
              <a:p>
                <a:pPr>
                  <a:defRPr/>
                </a:pPr>
                <a:endParaRPr lang="en-AU"/>
              </a:p>
            </p:txBody>
          </p:sp>
          <p:sp>
            <p:nvSpPr>
              <p:cNvPr id="65" name="Freeform 25"/>
              <p:cNvSpPr>
                <a:spLocks/>
              </p:cNvSpPr>
              <p:nvPr userDrawn="1"/>
            </p:nvSpPr>
            <p:spPr bwMode="auto">
              <a:xfrm>
                <a:off x="7354888" y="5732463"/>
                <a:ext cx="1804987" cy="869950"/>
              </a:xfrm>
              <a:custGeom>
                <a:avLst/>
                <a:gdLst>
                  <a:gd name="T0" fmla="*/ 476 w 567"/>
                  <a:gd name="T1" fmla="*/ 0 h 273"/>
                  <a:gd name="T2" fmla="*/ 0 w 567"/>
                  <a:gd name="T3" fmla="*/ 117 h 273"/>
                  <a:gd name="T4" fmla="*/ 471 w 567"/>
                  <a:gd name="T5" fmla="*/ 273 h 273"/>
                  <a:gd name="T6" fmla="*/ 567 w 567"/>
                  <a:gd name="T7" fmla="*/ 273 h 273"/>
                  <a:gd name="T8" fmla="*/ 567 w 567"/>
                  <a:gd name="T9" fmla="*/ 0 h 273"/>
                  <a:gd name="T10" fmla="*/ 476 w 567"/>
                  <a:gd name="T11" fmla="*/ 0 h 273"/>
                </a:gdLst>
                <a:ahLst/>
                <a:cxnLst>
                  <a:cxn ang="0">
                    <a:pos x="T0" y="T1"/>
                  </a:cxn>
                  <a:cxn ang="0">
                    <a:pos x="T2" y="T3"/>
                  </a:cxn>
                  <a:cxn ang="0">
                    <a:pos x="T4" y="T5"/>
                  </a:cxn>
                  <a:cxn ang="0">
                    <a:pos x="T6" y="T7"/>
                  </a:cxn>
                  <a:cxn ang="0">
                    <a:pos x="T8" y="T9"/>
                  </a:cxn>
                  <a:cxn ang="0">
                    <a:pos x="T10" y="T11"/>
                  </a:cxn>
                </a:cxnLst>
                <a:rect l="0" t="0" r="r" b="b"/>
                <a:pathLst>
                  <a:path w="567" h="273">
                    <a:moveTo>
                      <a:pt x="476" y="0"/>
                    </a:moveTo>
                    <a:cubicBezTo>
                      <a:pt x="187" y="0"/>
                      <a:pt x="80" y="87"/>
                      <a:pt x="0" y="117"/>
                    </a:cubicBezTo>
                    <a:cubicBezTo>
                      <a:pt x="128" y="190"/>
                      <a:pt x="229" y="273"/>
                      <a:pt x="471" y="273"/>
                    </a:cubicBezTo>
                    <a:cubicBezTo>
                      <a:pt x="529" y="273"/>
                      <a:pt x="567" y="273"/>
                      <a:pt x="567" y="273"/>
                    </a:cubicBezTo>
                    <a:cubicBezTo>
                      <a:pt x="567" y="0"/>
                      <a:pt x="567" y="0"/>
                      <a:pt x="567" y="0"/>
                    </a:cubicBezTo>
                    <a:lnTo>
                      <a:pt x="476" y="0"/>
                    </a:lnTo>
                    <a:close/>
                  </a:path>
                </a:pathLst>
              </a:custGeom>
              <a:solidFill>
                <a:srgbClr val="FFFFFF"/>
              </a:solidFill>
              <a:ln>
                <a:noFill/>
              </a:ln>
              <a:extLst/>
            </p:spPr>
            <p:txBody>
              <a:bodyPr/>
              <a:lstStyle/>
              <a:p>
                <a:pPr>
                  <a:defRPr/>
                </a:pPr>
                <a:endParaRPr lang="en-AU"/>
              </a:p>
            </p:txBody>
          </p:sp>
        </p:grpSp>
        <p:pic>
          <p:nvPicPr>
            <p:cNvPr id="80" name="Picture 78"/>
            <p:cNvPicPr>
              <a:picLocks noChangeAspect="1" noChangeArrowheads="1"/>
            </p:cNvPicPr>
            <p:nvPr userDrawn="1"/>
          </p:nvPicPr>
          <p:blipFill>
            <a:blip r:embed="rId2"/>
            <a:srcRect/>
            <a:stretch>
              <a:fillRect/>
            </a:stretch>
          </p:blipFill>
          <p:spPr bwMode="auto">
            <a:xfrm>
              <a:off x="8169275" y="5675743"/>
              <a:ext cx="655638" cy="655637"/>
            </a:xfrm>
            <a:prstGeom prst="rect">
              <a:avLst/>
            </a:prstGeom>
            <a:noFill/>
            <a:ln w="9525">
              <a:noFill/>
              <a:miter lim="800000"/>
              <a:headEnd/>
              <a:tailEnd/>
            </a:ln>
          </p:spPr>
        </p:pic>
        <p:grpSp>
          <p:nvGrpSpPr>
            <p:cNvPr id="81" name="Group 19"/>
            <p:cNvGrpSpPr/>
            <p:nvPr userDrawn="1"/>
          </p:nvGrpSpPr>
          <p:grpSpPr>
            <a:xfrm>
              <a:off x="360000" y="5807505"/>
              <a:ext cx="814388" cy="95250"/>
              <a:chOff x="3495675" y="5969000"/>
              <a:chExt cx="814388" cy="95250"/>
            </a:xfrm>
            <a:solidFill>
              <a:schemeClr val="accent1"/>
            </a:solidFill>
          </p:grpSpPr>
          <p:sp>
            <p:nvSpPr>
              <p:cNvPr id="82"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83"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84"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85" name="Oval 29"/>
              <p:cNvSpPr>
                <a:spLocks noChangeArrowheads="1"/>
              </p:cNvSpPr>
              <p:nvPr/>
            </p:nvSpPr>
            <p:spPr bwMode="auto">
              <a:xfrm>
                <a:off x="3819525" y="6042025"/>
                <a:ext cx="19050" cy="22225"/>
              </a:xfrm>
              <a:prstGeom prst="ellipse">
                <a:avLst/>
              </a:prstGeom>
              <a:grpFill/>
              <a:ln>
                <a:noFill/>
              </a:ln>
              <a:extLst/>
            </p:spPr>
            <p:txBody>
              <a:bodyPr/>
              <a:lstStyle/>
              <a:p>
                <a:pPr>
                  <a:defRPr/>
                </a:pPr>
                <a:endParaRPr lang="en-AU"/>
              </a:p>
            </p:txBody>
          </p:sp>
          <p:sp>
            <p:nvSpPr>
              <p:cNvPr id="86"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a:extLst/>
            </p:spPr>
            <p:txBody>
              <a:bodyPr/>
              <a:lstStyle/>
              <a:p>
                <a:pPr>
                  <a:defRPr/>
                </a:pPr>
                <a:endParaRPr lang="en-AU"/>
              </a:p>
            </p:txBody>
          </p:sp>
          <p:sp>
            <p:nvSpPr>
              <p:cNvPr id="87"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a:extLst/>
            </p:spPr>
            <p:txBody>
              <a:bodyPr/>
              <a:lstStyle/>
              <a:p>
                <a:pPr>
                  <a:defRPr/>
                </a:pPr>
                <a:endParaRPr lang="en-AU"/>
              </a:p>
            </p:txBody>
          </p:sp>
          <p:sp>
            <p:nvSpPr>
              <p:cNvPr id="88"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a:extLst/>
            </p:spPr>
            <p:txBody>
              <a:bodyPr/>
              <a:lstStyle/>
              <a:p>
                <a:pPr>
                  <a:defRPr/>
                </a:pPr>
                <a:endParaRPr lang="en-AU"/>
              </a:p>
            </p:txBody>
          </p:sp>
          <p:sp>
            <p:nvSpPr>
              <p:cNvPr id="89"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a:extLst/>
            </p:spPr>
            <p:txBody>
              <a:bodyPr/>
              <a:lstStyle/>
              <a:p>
                <a:pPr>
                  <a:defRPr/>
                </a:pPr>
                <a:endParaRPr lang="en-AU"/>
              </a:p>
            </p:txBody>
          </p:sp>
          <p:sp>
            <p:nvSpPr>
              <p:cNvPr id="90"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a:extLst/>
            </p:spPr>
            <p:txBody>
              <a:bodyPr/>
              <a:lstStyle/>
              <a:p>
                <a:pPr>
                  <a:defRPr/>
                </a:pPr>
                <a:endParaRPr lang="en-AU"/>
              </a:p>
            </p:txBody>
          </p:sp>
          <p:sp>
            <p:nvSpPr>
              <p:cNvPr id="91" name="Oval 35"/>
              <p:cNvSpPr>
                <a:spLocks noChangeArrowheads="1"/>
              </p:cNvSpPr>
              <p:nvPr/>
            </p:nvSpPr>
            <p:spPr bwMode="auto">
              <a:xfrm>
                <a:off x="4141788" y="6042025"/>
                <a:ext cx="19050" cy="22225"/>
              </a:xfrm>
              <a:prstGeom prst="ellipse">
                <a:avLst/>
              </a:prstGeom>
              <a:grpFill/>
              <a:ln>
                <a:noFill/>
              </a:ln>
              <a:extLst/>
            </p:spPr>
            <p:txBody>
              <a:bodyPr/>
              <a:lstStyle/>
              <a:p>
                <a:pPr>
                  <a:defRPr/>
                </a:pPr>
                <a:endParaRPr lang="en-AU"/>
              </a:p>
            </p:txBody>
          </p:sp>
          <p:sp>
            <p:nvSpPr>
              <p:cNvPr id="92"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a:extLst/>
            </p:spPr>
            <p:txBody>
              <a:bodyPr/>
              <a:lstStyle/>
              <a:p>
                <a:pPr>
                  <a:defRPr/>
                </a:pPr>
                <a:endParaRPr lang="en-AU"/>
              </a:p>
            </p:txBody>
          </p:sp>
          <p:sp>
            <p:nvSpPr>
              <p:cNvPr id="93"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a:extLst/>
            </p:spPr>
            <p:txBody>
              <a:bodyPr/>
              <a:lstStyle/>
              <a:p>
                <a:pPr>
                  <a:defRPr/>
                </a:pPr>
                <a:endParaRPr lang="en-AU"/>
              </a:p>
            </p:txBody>
          </p:sp>
        </p:grpSp>
      </p:grpSp>
      <p:sp>
        <p:nvSpPr>
          <p:cNvPr id="94" name="Text Placeholder 14"/>
          <p:cNvSpPr>
            <a:spLocks noGrp="1"/>
          </p:cNvSpPr>
          <p:nvPr>
            <p:ph type="body" sz="quarter" idx="17"/>
          </p:nvPr>
        </p:nvSpPr>
        <p:spPr>
          <a:xfrm>
            <a:off x="360000" y="5625959"/>
            <a:ext cx="4752000" cy="144000"/>
          </a:xfrm>
        </p:spPr>
        <p:txBody>
          <a:bodyPr anchor="ctr">
            <a:noAutofit/>
          </a:bodyPr>
          <a:lstStyle>
            <a:lvl1pPr>
              <a:defRPr sz="12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endParaRPr lang="en-AU" dirty="0" smtClean="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B1CFEE7D-23AB-594F-A1BA-84C16AC4D095}" type="slidenum">
              <a:rPr lang="en-US" smtClean="0"/>
              <a:pPr/>
              <a:t>‹#›</a:t>
            </a:fld>
            <a:endParaRPr lang="en-US"/>
          </a:p>
        </p:txBody>
      </p:sp>
      <p:sp>
        <p:nvSpPr>
          <p:cNvPr id="8" name="Date Placeholder 3"/>
          <p:cNvSpPr>
            <a:spLocks noGrp="1"/>
          </p:cNvSpPr>
          <p:nvPr>
            <p:ph type="dt" sz="half" idx="2"/>
          </p:nvPr>
        </p:nvSpPr>
        <p:spPr>
          <a:xfrm>
            <a:off x="2273796" y="6356350"/>
            <a:ext cx="1726704" cy="365125"/>
          </a:xfrm>
          <a:prstGeom prst="rect">
            <a:avLst/>
          </a:prstGeom>
        </p:spPr>
        <p:txBody>
          <a:bodyPr vert="horz" lIns="91440" tIns="45720" rIns="91440" bIns="45720" rtlCol="0" anchor="ctr"/>
          <a:lstStyle>
            <a:lvl1pPr algn="l">
              <a:defRPr sz="1000">
                <a:solidFill>
                  <a:schemeClr val="bg1"/>
                </a:solidFill>
                <a:latin typeface="Helvetica Neue"/>
                <a:cs typeface="Helvetica Neue"/>
              </a:defRPr>
            </a:lvl1pPr>
          </a:lstStyle>
          <a:p>
            <a:fld id="{4E46C27D-8CB4-0F4F-BDB5-D9DDB62EEBE0}" type="datetime4">
              <a:rPr lang="en-US" smtClean="0"/>
              <a:pPr/>
              <a:t>January 24, 2014</a:t>
            </a:fld>
            <a:endParaRPr lang="en-US" dirty="0"/>
          </a:p>
        </p:txBody>
      </p:sp>
    </p:spTree>
    <p:extLst>
      <p:ext uri="{BB962C8B-B14F-4D97-AF65-F5344CB8AC3E}">
        <p14:creationId xmlns:p14="http://schemas.microsoft.com/office/powerpoint/2010/main" val="2740366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a:xfrm>
            <a:off x="360000" y="4267725"/>
            <a:ext cx="8043863" cy="316188"/>
          </a:xfrm>
        </p:spPr>
        <p:txBody>
          <a:bodyPr>
            <a:noAutofit/>
          </a:bodyPr>
          <a:lstStyle>
            <a:lvl1pPr marL="0" indent="0">
              <a:lnSpc>
                <a:spcPct val="90000"/>
              </a:lnSpc>
              <a:spcBef>
                <a:spcPts val="0"/>
              </a:spcBef>
              <a:spcAft>
                <a:spcPts val="0"/>
              </a:spcAft>
              <a:buNone/>
              <a:defRPr sz="2200" b="1" baseline="0">
                <a:solidFill>
                  <a:schemeClr val="bg1"/>
                </a:solidFill>
              </a:defRPr>
            </a:lvl1pPr>
            <a:lvl2pPr marL="0" indent="0">
              <a:spcBef>
                <a:spcPts val="0"/>
              </a:spcBef>
              <a:spcAft>
                <a:spcPts val="1417"/>
              </a:spcAft>
              <a:buNone/>
              <a:defRPr sz="4400" b="1">
                <a:solidFill>
                  <a:schemeClr val="bg1"/>
                </a:solidFill>
              </a:defRPr>
            </a:lvl2pPr>
            <a:lvl3pPr marL="0" indent="0">
              <a:lnSpc>
                <a:spcPct val="85000"/>
              </a:lnSpc>
              <a:spcBef>
                <a:spcPts val="0"/>
              </a:spcBef>
              <a:spcAft>
                <a:spcPts val="0"/>
              </a:spcAft>
              <a:buFontTx/>
              <a:buNone/>
              <a:defRPr sz="4400" b="1">
                <a:solidFill>
                  <a:schemeClr val="bg1"/>
                </a:solidFill>
              </a:defRPr>
            </a:lvl3pPr>
            <a:lvl4pPr marL="0" indent="0">
              <a:spcBef>
                <a:spcPts val="0"/>
              </a:spcBef>
              <a:spcAft>
                <a:spcPts val="0"/>
              </a:spcAft>
              <a:buNone/>
              <a:defRPr sz="4400" b="1">
                <a:solidFill>
                  <a:schemeClr val="bg1"/>
                </a:solidFill>
              </a:defRPr>
            </a:lvl4pPr>
            <a:lvl5pPr marL="0" indent="0">
              <a:lnSpc>
                <a:spcPct val="85000"/>
              </a:lnSpc>
              <a:spcBef>
                <a:spcPts val="0"/>
              </a:spcBef>
              <a:spcAft>
                <a:spcPts val="0"/>
              </a:spcAft>
              <a:buFontTx/>
              <a:buNone/>
              <a:defRPr sz="4400" b="1">
                <a:solidFill>
                  <a:schemeClr val="bg1"/>
                </a:solidFill>
              </a:defRPr>
            </a:lvl5pPr>
            <a:lvl6pPr marL="0" indent="0">
              <a:lnSpc>
                <a:spcPct val="85000"/>
              </a:lnSpc>
              <a:spcBef>
                <a:spcPts val="0"/>
              </a:spcBef>
              <a:buFontTx/>
              <a:buNone/>
              <a:defRPr sz="4400" b="1">
                <a:solidFill>
                  <a:schemeClr val="bg1"/>
                </a:solidFill>
              </a:defRPr>
            </a:lvl6pPr>
            <a:lvl7pPr marL="0" indent="0">
              <a:lnSpc>
                <a:spcPct val="85000"/>
              </a:lnSpc>
              <a:spcBef>
                <a:spcPts val="0"/>
              </a:spcBef>
              <a:buFontTx/>
              <a:buNone/>
              <a:defRPr sz="4400" b="1">
                <a:solidFill>
                  <a:schemeClr val="bg1"/>
                </a:solidFill>
              </a:defRPr>
            </a:lvl7pPr>
            <a:lvl8pPr marL="0" indent="0">
              <a:lnSpc>
                <a:spcPct val="85000"/>
              </a:lnSpc>
              <a:spcBef>
                <a:spcPts val="0"/>
              </a:spcBef>
              <a:buFontTx/>
              <a:buNone/>
              <a:defRPr sz="4400" b="1">
                <a:solidFill>
                  <a:schemeClr val="bg1"/>
                </a:solidFill>
              </a:defRPr>
            </a:lvl8pPr>
            <a:lvl9pPr marL="0" indent="0">
              <a:lnSpc>
                <a:spcPct val="85000"/>
              </a:lnSpc>
              <a:spcBef>
                <a:spcPts val="0"/>
              </a:spcBef>
              <a:buFontTx/>
              <a:buNone/>
              <a:defRPr sz="4400" b="1">
                <a:solidFill>
                  <a:schemeClr val="bg1"/>
                </a:solidFill>
              </a:defRPr>
            </a:lvl9pPr>
          </a:lstStyle>
          <a:p>
            <a:pPr lvl="0"/>
            <a:r>
              <a:rPr lang="en-US" smtClean="0"/>
              <a:t>Click to edit Master text styles</a:t>
            </a:r>
          </a:p>
        </p:txBody>
      </p:sp>
      <p:sp>
        <p:nvSpPr>
          <p:cNvPr id="17" name="Title 15"/>
          <p:cNvSpPr>
            <a:spLocks noGrp="1"/>
          </p:cNvSpPr>
          <p:nvPr>
            <p:ph type="title"/>
          </p:nvPr>
        </p:nvSpPr>
        <p:spPr>
          <a:xfrm>
            <a:off x="360000" y="3122613"/>
            <a:ext cx="8043863" cy="1080000"/>
          </a:xfrm>
          <a:prstGeom prst="rect">
            <a:avLst/>
          </a:prstGeom>
        </p:spPr>
        <p:txBody>
          <a:bodyPr anchor="b">
            <a:noAutofit/>
          </a:bodyPr>
          <a:lstStyle>
            <a:lvl1pPr>
              <a:lnSpc>
                <a:spcPct val="85000"/>
              </a:lnSpc>
              <a:defRPr sz="4400">
                <a:solidFill>
                  <a:schemeClr val="bg1"/>
                </a:solidFill>
              </a:defRPr>
            </a:lvl1pPr>
          </a:lstStyle>
          <a:p>
            <a:r>
              <a:rPr lang="en-US" smtClean="0"/>
              <a:t>Click to edit Master title style</a:t>
            </a:r>
            <a:endParaRPr lang="en-AU" dirty="0" smtClean="0"/>
          </a:p>
        </p:txBody>
      </p:sp>
      <p:grpSp>
        <p:nvGrpSpPr>
          <p:cNvPr id="26" name="Group 25"/>
          <p:cNvGrpSpPr/>
          <p:nvPr userDrawn="1"/>
        </p:nvGrpSpPr>
        <p:grpSpPr>
          <a:xfrm>
            <a:off x="608" y="5500319"/>
            <a:ext cx="9167813" cy="996950"/>
            <a:chOff x="608" y="5500319"/>
            <a:chExt cx="9167813" cy="996950"/>
          </a:xfrm>
        </p:grpSpPr>
        <p:grpSp>
          <p:nvGrpSpPr>
            <p:cNvPr id="24" name="Group 22"/>
            <p:cNvGrpSpPr>
              <a:grpSpLocks/>
            </p:cNvGrpSpPr>
            <p:nvPr userDrawn="1"/>
          </p:nvGrpSpPr>
          <p:grpSpPr bwMode="auto">
            <a:xfrm>
              <a:off x="608" y="5500319"/>
              <a:ext cx="9167813" cy="996950"/>
              <a:chOff x="-7938" y="5668963"/>
              <a:chExt cx="9167813" cy="996950"/>
            </a:xfrm>
          </p:grpSpPr>
          <p:sp>
            <p:nvSpPr>
              <p:cNvPr id="25" name="Freeform 11"/>
              <p:cNvSpPr>
                <a:spLocks noEditPoints="1"/>
              </p:cNvSpPr>
              <p:nvPr userDrawn="1"/>
            </p:nvSpPr>
            <p:spPr bwMode="auto">
              <a:xfrm>
                <a:off x="-7938" y="5668963"/>
                <a:ext cx="9167813" cy="996950"/>
              </a:xfrm>
              <a:custGeom>
                <a:avLst/>
                <a:gdLst>
                  <a:gd name="T0" fmla="*/ 2880 w 2880"/>
                  <a:gd name="T1" fmla="*/ 20 h 313"/>
                  <a:gd name="T2" fmla="*/ 2789 w 2880"/>
                  <a:gd name="T3" fmla="*/ 20 h 313"/>
                  <a:gd name="T4" fmla="*/ 2313 w 2880"/>
                  <a:gd name="T5" fmla="*/ 137 h 313"/>
                  <a:gd name="T6" fmla="*/ 2784 w 2880"/>
                  <a:gd name="T7" fmla="*/ 313 h 313"/>
                  <a:gd name="T8" fmla="*/ 2880 w 2880"/>
                  <a:gd name="T9" fmla="*/ 313 h 313"/>
                  <a:gd name="T10" fmla="*/ 2880 w 2880"/>
                  <a:gd name="T11" fmla="*/ 20 h 313"/>
                  <a:gd name="T12" fmla="*/ 1860 w 2880"/>
                  <a:gd name="T13" fmla="*/ 0 h 313"/>
                  <a:gd name="T14" fmla="*/ 0 w 2880"/>
                  <a:gd name="T15" fmla="*/ 0 h 313"/>
                  <a:gd name="T16" fmla="*/ 0 w 2880"/>
                  <a:gd name="T17" fmla="*/ 157 h 313"/>
                  <a:gd name="T18" fmla="*/ 2030 w 2880"/>
                  <a:gd name="T19" fmla="*/ 157 h 313"/>
                  <a:gd name="T20" fmla="*/ 2313 w 2880"/>
                  <a:gd name="T21" fmla="*/ 137 h 313"/>
                  <a:gd name="T22" fmla="*/ 2313 w 2880"/>
                  <a:gd name="T23" fmla="*/ 137 h 313"/>
                  <a:gd name="T24" fmla="*/ 2313 w 2880"/>
                  <a:gd name="T25" fmla="*/ 137 h 313"/>
                  <a:gd name="T26" fmla="*/ 1860 w 2880"/>
                  <a:gd name="T27"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80" h="313">
                    <a:moveTo>
                      <a:pt x="2880" y="20"/>
                    </a:moveTo>
                    <a:cubicBezTo>
                      <a:pt x="2789" y="20"/>
                      <a:pt x="2789" y="20"/>
                      <a:pt x="2789" y="20"/>
                    </a:cubicBezTo>
                    <a:cubicBezTo>
                      <a:pt x="2500" y="20"/>
                      <a:pt x="2393" y="107"/>
                      <a:pt x="2313" y="137"/>
                    </a:cubicBezTo>
                    <a:cubicBezTo>
                      <a:pt x="2411" y="217"/>
                      <a:pt x="2542" y="313"/>
                      <a:pt x="2784" y="313"/>
                    </a:cubicBezTo>
                    <a:cubicBezTo>
                      <a:pt x="2842" y="313"/>
                      <a:pt x="2880" y="313"/>
                      <a:pt x="2880" y="313"/>
                    </a:cubicBezTo>
                    <a:cubicBezTo>
                      <a:pt x="2880" y="20"/>
                      <a:pt x="2880" y="20"/>
                      <a:pt x="2880" y="20"/>
                    </a:cubicBezTo>
                    <a:moveTo>
                      <a:pt x="1860" y="0"/>
                    </a:moveTo>
                    <a:cubicBezTo>
                      <a:pt x="0" y="0"/>
                      <a:pt x="0" y="0"/>
                      <a:pt x="0" y="0"/>
                    </a:cubicBezTo>
                    <a:cubicBezTo>
                      <a:pt x="0" y="157"/>
                      <a:pt x="0" y="157"/>
                      <a:pt x="0" y="157"/>
                    </a:cubicBezTo>
                    <a:cubicBezTo>
                      <a:pt x="2030" y="157"/>
                      <a:pt x="2030" y="157"/>
                      <a:pt x="2030" y="157"/>
                    </a:cubicBezTo>
                    <a:cubicBezTo>
                      <a:pt x="2214" y="157"/>
                      <a:pt x="2274" y="152"/>
                      <a:pt x="2313" y="137"/>
                    </a:cubicBezTo>
                    <a:cubicBezTo>
                      <a:pt x="2313" y="137"/>
                      <a:pt x="2313" y="137"/>
                      <a:pt x="2313" y="137"/>
                    </a:cubicBezTo>
                    <a:cubicBezTo>
                      <a:pt x="2313" y="137"/>
                      <a:pt x="2313" y="137"/>
                      <a:pt x="2313" y="137"/>
                    </a:cubicBezTo>
                    <a:cubicBezTo>
                      <a:pt x="2216" y="57"/>
                      <a:pt x="2053" y="0"/>
                      <a:pt x="1860" y="0"/>
                    </a:cubicBezTo>
                  </a:path>
                </a:pathLst>
              </a:custGeom>
              <a:solidFill>
                <a:schemeClr val="accent1">
                  <a:lumMod val="75000"/>
                </a:schemeClr>
              </a:solidFill>
              <a:ln>
                <a:noFill/>
              </a:ln>
              <a:extLst/>
            </p:spPr>
            <p:txBody>
              <a:bodyPr/>
              <a:lstStyle/>
              <a:p>
                <a:pPr>
                  <a:defRPr/>
                </a:pPr>
                <a:endParaRPr lang="en-AU"/>
              </a:p>
            </p:txBody>
          </p:sp>
          <p:sp>
            <p:nvSpPr>
              <p:cNvPr id="45" name="Freeform 24"/>
              <p:cNvSpPr>
                <a:spLocks/>
              </p:cNvSpPr>
              <p:nvPr userDrawn="1"/>
            </p:nvSpPr>
            <p:spPr bwMode="auto">
              <a:xfrm>
                <a:off x="-7938" y="5732463"/>
                <a:ext cx="7362826" cy="433387"/>
              </a:xfrm>
              <a:custGeom>
                <a:avLst/>
                <a:gdLst>
                  <a:gd name="T0" fmla="*/ 2313 w 2313"/>
                  <a:gd name="T1" fmla="*/ 117 h 136"/>
                  <a:gd name="T2" fmla="*/ 1860 w 2313"/>
                  <a:gd name="T3" fmla="*/ 0 h 136"/>
                  <a:gd name="T4" fmla="*/ 0 w 2313"/>
                  <a:gd name="T5" fmla="*/ 0 h 136"/>
                  <a:gd name="T6" fmla="*/ 0 w 2313"/>
                  <a:gd name="T7" fmla="*/ 136 h 136"/>
                  <a:gd name="T8" fmla="*/ 2030 w 2313"/>
                  <a:gd name="T9" fmla="*/ 136 h 136"/>
                  <a:gd name="T10" fmla="*/ 2313 w 2313"/>
                  <a:gd name="T11" fmla="*/ 117 h 136"/>
                </a:gdLst>
                <a:ahLst/>
                <a:cxnLst>
                  <a:cxn ang="0">
                    <a:pos x="T0" y="T1"/>
                  </a:cxn>
                  <a:cxn ang="0">
                    <a:pos x="T2" y="T3"/>
                  </a:cxn>
                  <a:cxn ang="0">
                    <a:pos x="T4" y="T5"/>
                  </a:cxn>
                  <a:cxn ang="0">
                    <a:pos x="T6" y="T7"/>
                  </a:cxn>
                  <a:cxn ang="0">
                    <a:pos x="T8" y="T9"/>
                  </a:cxn>
                  <a:cxn ang="0">
                    <a:pos x="T10" y="T11"/>
                  </a:cxn>
                </a:cxnLst>
                <a:rect l="0" t="0" r="r" b="b"/>
                <a:pathLst>
                  <a:path w="2313" h="136">
                    <a:moveTo>
                      <a:pt x="2313" y="117"/>
                    </a:moveTo>
                    <a:cubicBezTo>
                      <a:pt x="2204" y="55"/>
                      <a:pt x="2053" y="0"/>
                      <a:pt x="1860" y="0"/>
                    </a:cubicBezTo>
                    <a:cubicBezTo>
                      <a:pt x="0" y="0"/>
                      <a:pt x="0" y="0"/>
                      <a:pt x="0" y="0"/>
                    </a:cubicBezTo>
                    <a:cubicBezTo>
                      <a:pt x="0" y="136"/>
                      <a:pt x="0" y="136"/>
                      <a:pt x="0" y="136"/>
                    </a:cubicBezTo>
                    <a:cubicBezTo>
                      <a:pt x="2030" y="136"/>
                      <a:pt x="2030" y="136"/>
                      <a:pt x="2030" y="136"/>
                    </a:cubicBezTo>
                    <a:cubicBezTo>
                      <a:pt x="2214" y="136"/>
                      <a:pt x="2274" y="132"/>
                      <a:pt x="2313" y="117"/>
                    </a:cubicBezTo>
                  </a:path>
                </a:pathLst>
              </a:custGeom>
              <a:solidFill>
                <a:schemeClr val="accent2"/>
              </a:solidFill>
              <a:ln>
                <a:noFill/>
              </a:ln>
              <a:extLst/>
            </p:spPr>
            <p:txBody>
              <a:bodyPr/>
              <a:lstStyle/>
              <a:p>
                <a:pPr>
                  <a:defRPr/>
                </a:pPr>
                <a:endParaRPr lang="en-AU"/>
              </a:p>
            </p:txBody>
          </p:sp>
          <p:sp>
            <p:nvSpPr>
              <p:cNvPr id="46" name="Freeform 25"/>
              <p:cNvSpPr>
                <a:spLocks/>
              </p:cNvSpPr>
              <p:nvPr userDrawn="1"/>
            </p:nvSpPr>
            <p:spPr bwMode="auto">
              <a:xfrm>
                <a:off x="7354888" y="5732463"/>
                <a:ext cx="1804987" cy="869950"/>
              </a:xfrm>
              <a:custGeom>
                <a:avLst/>
                <a:gdLst>
                  <a:gd name="T0" fmla="*/ 476 w 567"/>
                  <a:gd name="T1" fmla="*/ 0 h 273"/>
                  <a:gd name="T2" fmla="*/ 0 w 567"/>
                  <a:gd name="T3" fmla="*/ 117 h 273"/>
                  <a:gd name="T4" fmla="*/ 471 w 567"/>
                  <a:gd name="T5" fmla="*/ 273 h 273"/>
                  <a:gd name="T6" fmla="*/ 567 w 567"/>
                  <a:gd name="T7" fmla="*/ 273 h 273"/>
                  <a:gd name="T8" fmla="*/ 567 w 567"/>
                  <a:gd name="T9" fmla="*/ 0 h 273"/>
                  <a:gd name="T10" fmla="*/ 476 w 567"/>
                  <a:gd name="T11" fmla="*/ 0 h 273"/>
                </a:gdLst>
                <a:ahLst/>
                <a:cxnLst>
                  <a:cxn ang="0">
                    <a:pos x="T0" y="T1"/>
                  </a:cxn>
                  <a:cxn ang="0">
                    <a:pos x="T2" y="T3"/>
                  </a:cxn>
                  <a:cxn ang="0">
                    <a:pos x="T4" y="T5"/>
                  </a:cxn>
                  <a:cxn ang="0">
                    <a:pos x="T6" y="T7"/>
                  </a:cxn>
                  <a:cxn ang="0">
                    <a:pos x="T8" y="T9"/>
                  </a:cxn>
                  <a:cxn ang="0">
                    <a:pos x="T10" y="T11"/>
                  </a:cxn>
                </a:cxnLst>
                <a:rect l="0" t="0" r="r" b="b"/>
                <a:pathLst>
                  <a:path w="567" h="273">
                    <a:moveTo>
                      <a:pt x="476" y="0"/>
                    </a:moveTo>
                    <a:cubicBezTo>
                      <a:pt x="187" y="0"/>
                      <a:pt x="80" y="87"/>
                      <a:pt x="0" y="117"/>
                    </a:cubicBezTo>
                    <a:cubicBezTo>
                      <a:pt x="128" y="190"/>
                      <a:pt x="229" y="273"/>
                      <a:pt x="471" y="273"/>
                    </a:cubicBezTo>
                    <a:cubicBezTo>
                      <a:pt x="529" y="273"/>
                      <a:pt x="567" y="273"/>
                      <a:pt x="567" y="273"/>
                    </a:cubicBezTo>
                    <a:cubicBezTo>
                      <a:pt x="567" y="0"/>
                      <a:pt x="567" y="0"/>
                      <a:pt x="567" y="0"/>
                    </a:cubicBezTo>
                    <a:lnTo>
                      <a:pt x="476" y="0"/>
                    </a:lnTo>
                    <a:close/>
                  </a:path>
                </a:pathLst>
              </a:custGeom>
              <a:solidFill>
                <a:srgbClr val="FFFFFF"/>
              </a:solidFill>
              <a:ln>
                <a:noFill/>
              </a:ln>
              <a:extLst/>
            </p:spPr>
            <p:txBody>
              <a:bodyPr/>
              <a:lstStyle/>
              <a:p>
                <a:pPr>
                  <a:defRPr/>
                </a:pPr>
                <a:endParaRPr lang="en-AU"/>
              </a:p>
            </p:txBody>
          </p:sp>
        </p:grpSp>
        <p:pic>
          <p:nvPicPr>
            <p:cNvPr id="23" name="Picture 78"/>
            <p:cNvPicPr>
              <a:picLocks noChangeAspect="1" noChangeArrowheads="1"/>
            </p:cNvPicPr>
            <p:nvPr userDrawn="1"/>
          </p:nvPicPr>
          <p:blipFill>
            <a:blip r:embed="rId2"/>
            <a:srcRect/>
            <a:stretch>
              <a:fillRect/>
            </a:stretch>
          </p:blipFill>
          <p:spPr bwMode="auto">
            <a:xfrm>
              <a:off x="8169275" y="5675743"/>
              <a:ext cx="655638" cy="655637"/>
            </a:xfrm>
            <a:prstGeom prst="rect">
              <a:avLst/>
            </a:prstGeom>
            <a:noFill/>
            <a:ln w="9525">
              <a:noFill/>
              <a:miter lim="800000"/>
              <a:headEnd/>
              <a:tailEnd/>
            </a:ln>
          </p:spPr>
        </p:pic>
        <p:grpSp>
          <p:nvGrpSpPr>
            <p:cNvPr id="52" name="Group 19"/>
            <p:cNvGrpSpPr/>
            <p:nvPr userDrawn="1"/>
          </p:nvGrpSpPr>
          <p:grpSpPr>
            <a:xfrm>
              <a:off x="360000" y="5807505"/>
              <a:ext cx="814388" cy="95250"/>
              <a:chOff x="3495675" y="5969000"/>
              <a:chExt cx="814388" cy="95250"/>
            </a:xfrm>
            <a:solidFill>
              <a:schemeClr val="accent1"/>
            </a:solidFill>
          </p:grpSpPr>
          <p:sp>
            <p:nvSpPr>
              <p:cNvPr id="53"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54"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55"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56" name="Oval 29"/>
              <p:cNvSpPr>
                <a:spLocks noChangeArrowheads="1"/>
              </p:cNvSpPr>
              <p:nvPr/>
            </p:nvSpPr>
            <p:spPr bwMode="auto">
              <a:xfrm>
                <a:off x="3819525" y="6042025"/>
                <a:ext cx="19050" cy="22225"/>
              </a:xfrm>
              <a:prstGeom prst="ellipse">
                <a:avLst/>
              </a:prstGeom>
              <a:grpFill/>
              <a:ln>
                <a:noFill/>
              </a:ln>
              <a:extLst/>
            </p:spPr>
            <p:txBody>
              <a:bodyPr/>
              <a:lstStyle/>
              <a:p>
                <a:pPr>
                  <a:defRPr/>
                </a:pPr>
                <a:endParaRPr lang="en-AU"/>
              </a:p>
            </p:txBody>
          </p:sp>
          <p:sp>
            <p:nvSpPr>
              <p:cNvPr id="57"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a:extLst/>
            </p:spPr>
            <p:txBody>
              <a:bodyPr/>
              <a:lstStyle/>
              <a:p>
                <a:pPr>
                  <a:defRPr/>
                </a:pPr>
                <a:endParaRPr lang="en-AU"/>
              </a:p>
            </p:txBody>
          </p:sp>
          <p:sp>
            <p:nvSpPr>
              <p:cNvPr id="58"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a:extLst/>
            </p:spPr>
            <p:txBody>
              <a:bodyPr/>
              <a:lstStyle/>
              <a:p>
                <a:pPr>
                  <a:defRPr/>
                </a:pPr>
                <a:endParaRPr lang="en-AU"/>
              </a:p>
            </p:txBody>
          </p:sp>
          <p:sp>
            <p:nvSpPr>
              <p:cNvPr id="59"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a:extLst/>
            </p:spPr>
            <p:txBody>
              <a:bodyPr/>
              <a:lstStyle/>
              <a:p>
                <a:pPr>
                  <a:defRPr/>
                </a:pPr>
                <a:endParaRPr lang="en-AU"/>
              </a:p>
            </p:txBody>
          </p:sp>
          <p:sp>
            <p:nvSpPr>
              <p:cNvPr id="60"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a:extLst/>
            </p:spPr>
            <p:txBody>
              <a:bodyPr/>
              <a:lstStyle/>
              <a:p>
                <a:pPr>
                  <a:defRPr/>
                </a:pPr>
                <a:endParaRPr lang="en-AU"/>
              </a:p>
            </p:txBody>
          </p:sp>
          <p:sp>
            <p:nvSpPr>
              <p:cNvPr id="61"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a:extLst/>
            </p:spPr>
            <p:txBody>
              <a:bodyPr/>
              <a:lstStyle/>
              <a:p>
                <a:pPr>
                  <a:defRPr/>
                </a:pPr>
                <a:endParaRPr lang="en-AU"/>
              </a:p>
            </p:txBody>
          </p:sp>
          <p:sp>
            <p:nvSpPr>
              <p:cNvPr id="62" name="Oval 35"/>
              <p:cNvSpPr>
                <a:spLocks noChangeArrowheads="1"/>
              </p:cNvSpPr>
              <p:nvPr/>
            </p:nvSpPr>
            <p:spPr bwMode="auto">
              <a:xfrm>
                <a:off x="4141788" y="6042025"/>
                <a:ext cx="19050" cy="22225"/>
              </a:xfrm>
              <a:prstGeom prst="ellipse">
                <a:avLst/>
              </a:prstGeom>
              <a:grpFill/>
              <a:ln>
                <a:noFill/>
              </a:ln>
              <a:extLst/>
            </p:spPr>
            <p:txBody>
              <a:bodyPr/>
              <a:lstStyle/>
              <a:p>
                <a:pPr>
                  <a:defRPr/>
                </a:pPr>
                <a:endParaRPr lang="en-AU"/>
              </a:p>
            </p:txBody>
          </p:sp>
          <p:sp>
            <p:nvSpPr>
              <p:cNvPr id="63"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a:extLst/>
            </p:spPr>
            <p:txBody>
              <a:bodyPr/>
              <a:lstStyle/>
              <a:p>
                <a:pPr>
                  <a:defRPr/>
                </a:pPr>
                <a:endParaRPr lang="en-AU"/>
              </a:p>
            </p:txBody>
          </p:sp>
          <p:sp>
            <p:nvSpPr>
              <p:cNvPr id="64"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a:extLst/>
            </p:spPr>
            <p:txBody>
              <a:bodyPr/>
              <a:lstStyle/>
              <a:p>
                <a:pPr>
                  <a:defRPr/>
                </a:pPr>
                <a:endParaRPr lang="en-AU"/>
              </a:p>
            </p:txBody>
          </p:sp>
        </p:grpSp>
      </p:grpSp>
      <p:sp>
        <p:nvSpPr>
          <p:cNvPr id="65" name="Text Placeholder 14"/>
          <p:cNvSpPr>
            <a:spLocks noGrp="1"/>
          </p:cNvSpPr>
          <p:nvPr>
            <p:ph type="body" sz="quarter" idx="17"/>
          </p:nvPr>
        </p:nvSpPr>
        <p:spPr>
          <a:xfrm>
            <a:off x="360000" y="5625959"/>
            <a:ext cx="4752000" cy="144000"/>
          </a:xfrm>
        </p:spPr>
        <p:txBody>
          <a:bodyPr anchor="ctr">
            <a:noAutofit/>
          </a:bodyPr>
          <a:lstStyle>
            <a:lvl1pPr>
              <a:defRPr sz="12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endParaRPr lang="en-AU"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Alternative Title Slide">
    <p:bg>
      <p:bgPr>
        <a:solidFill>
          <a:schemeClr val="accent1"/>
        </a:solidFill>
        <a:effectLst/>
      </p:bgPr>
    </p:bg>
    <p:spTree>
      <p:nvGrpSpPr>
        <p:cNvPr id="1" name=""/>
        <p:cNvGrpSpPr/>
        <p:nvPr/>
      </p:nvGrpSpPr>
      <p:grpSpPr>
        <a:xfrm>
          <a:off x="0" y="0"/>
          <a:ext cx="0" cy="0"/>
          <a:chOff x="0" y="0"/>
          <a:chExt cx="0" cy="0"/>
        </a:xfrm>
      </p:grpSpPr>
      <p:sp>
        <p:nvSpPr>
          <p:cNvPr id="8" name="Title 7"/>
          <p:cNvSpPr>
            <a:spLocks noGrp="1"/>
          </p:cNvSpPr>
          <p:nvPr>
            <p:ph type="title"/>
          </p:nvPr>
        </p:nvSpPr>
        <p:spPr>
          <a:xfrm>
            <a:off x="360000" y="3122613"/>
            <a:ext cx="8042400" cy="1080000"/>
          </a:xfrm>
          <a:prstGeom prst="rect">
            <a:avLst/>
          </a:prstGeom>
        </p:spPr>
        <p:txBody>
          <a:bodyPr rtlCol="0" anchor="b">
            <a:noAutofit/>
          </a:bodyPr>
          <a:lstStyle>
            <a:lvl1pPr algn="l" defTabSz="457200" rtl="0" eaLnBrk="1" latinLnBrk="0" hangingPunct="1">
              <a:lnSpc>
                <a:spcPct val="85000"/>
              </a:lnSpc>
              <a:spcBef>
                <a:spcPct val="0"/>
              </a:spcBef>
              <a:buNone/>
              <a:defRPr lang="en-AU" sz="4400" b="1" kern="1200" dirty="0" smtClean="0">
                <a:solidFill>
                  <a:schemeClr val="bg1"/>
                </a:solidFill>
                <a:latin typeface="+mj-lt"/>
                <a:ea typeface="+mj-ea"/>
                <a:cs typeface="+mj-cs"/>
              </a:defRPr>
            </a:lvl1pPr>
          </a:lstStyle>
          <a:p>
            <a:r>
              <a:rPr lang="en-US" smtClean="0"/>
              <a:t>Click to edit Master title style</a:t>
            </a:r>
            <a:endParaRPr lang="en-AU" dirty="0"/>
          </a:p>
        </p:txBody>
      </p:sp>
      <p:sp>
        <p:nvSpPr>
          <p:cNvPr id="11" name="Text Placeholder 8"/>
          <p:cNvSpPr>
            <a:spLocks noGrp="1"/>
          </p:cNvSpPr>
          <p:nvPr>
            <p:ph type="body" sz="quarter" idx="13"/>
          </p:nvPr>
        </p:nvSpPr>
        <p:spPr>
          <a:xfrm>
            <a:off x="360000" y="4267725"/>
            <a:ext cx="8043863" cy="316188"/>
          </a:xfrm>
        </p:spPr>
        <p:txBody>
          <a:bodyPr>
            <a:noAutofit/>
          </a:bodyPr>
          <a:lstStyle>
            <a:lvl1pPr marL="0" indent="0">
              <a:lnSpc>
                <a:spcPct val="90000"/>
              </a:lnSpc>
              <a:spcBef>
                <a:spcPts val="0"/>
              </a:spcBef>
              <a:spcAft>
                <a:spcPts val="0"/>
              </a:spcAft>
              <a:buNone/>
              <a:defRPr sz="2200" b="1" baseline="0">
                <a:solidFill>
                  <a:schemeClr val="bg1"/>
                </a:solidFill>
              </a:defRPr>
            </a:lvl1pPr>
            <a:lvl2pPr marL="0" indent="0">
              <a:spcBef>
                <a:spcPts val="0"/>
              </a:spcBef>
              <a:spcAft>
                <a:spcPts val="1417"/>
              </a:spcAft>
              <a:buNone/>
              <a:defRPr sz="4400" b="1">
                <a:solidFill>
                  <a:schemeClr val="bg1"/>
                </a:solidFill>
              </a:defRPr>
            </a:lvl2pPr>
            <a:lvl3pPr marL="0" indent="0">
              <a:lnSpc>
                <a:spcPct val="85000"/>
              </a:lnSpc>
              <a:spcBef>
                <a:spcPts val="0"/>
              </a:spcBef>
              <a:spcAft>
                <a:spcPts val="0"/>
              </a:spcAft>
              <a:buFontTx/>
              <a:buNone/>
              <a:defRPr sz="4400" b="1">
                <a:solidFill>
                  <a:schemeClr val="bg1"/>
                </a:solidFill>
              </a:defRPr>
            </a:lvl3pPr>
            <a:lvl4pPr marL="0" indent="0">
              <a:spcBef>
                <a:spcPts val="0"/>
              </a:spcBef>
              <a:spcAft>
                <a:spcPts val="0"/>
              </a:spcAft>
              <a:buNone/>
              <a:defRPr sz="4400" b="1">
                <a:solidFill>
                  <a:schemeClr val="bg1"/>
                </a:solidFill>
              </a:defRPr>
            </a:lvl4pPr>
            <a:lvl5pPr marL="0" indent="0">
              <a:lnSpc>
                <a:spcPct val="85000"/>
              </a:lnSpc>
              <a:spcBef>
                <a:spcPts val="0"/>
              </a:spcBef>
              <a:spcAft>
                <a:spcPts val="0"/>
              </a:spcAft>
              <a:buFontTx/>
              <a:buNone/>
              <a:defRPr sz="4400" b="1">
                <a:solidFill>
                  <a:schemeClr val="bg1"/>
                </a:solidFill>
              </a:defRPr>
            </a:lvl5pPr>
            <a:lvl6pPr marL="0" indent="0">
              <a:lnSpc>
                <a:spcPct val="85000"/>
              </a:lnSpc>
              <a:spcBef>
                <a:spcPts val="0"/>
              </a:spcBef>
              <a:buFontTx/>
              <a:buNone/>
              <a:defRPr sz="4400" b="1">
                <a:solidFill>
                  <a:schemeClr val="bg1"/>
                </a:solidFill>
              </a:defRPr>
            </a:lvl6pPr>
            <a:lvl7pPr marL="0" indent="0">
              <a:lnSpc>
                <a:spcPct val="85000"/>
              </a:lnSpc>
              <a:spcBef>
                <a:spcPts val="0"/>
              </a:spcBef>
              <a:buFontTx/>
              <a:buNone/>
              <a:defRPr sz="4400" b="1">
                <a:solidFill>
                  <a:schemeClr val="bg1"/>
                </a:solidFill>
              </a:defRPr>
            </a:lvl7pPr>
            <a:lvl8pPr marL="0" indent="0">
              <a:lnSpc>
                <a:spcPct val="85000"/>
              </a:lnSpc>
              <a:spcBef>
                <a:spcPts val="0"/>
              </a:spcBef>
              <a:buFontTx/>
              <a:buNone/>
              <a:defRPr sz="4400" b="1">
                <a:solidFill>
                  <a:schemeClr val="bg1"/>
                </a:solidFill>
              </a:defRPr>
            </a:lvl8pPr>
            <a:lvl9pPr marL="0" indent="0">
              <a:lnSpc>
                <a:spcPct val="85000"/>
              </a:lnSpc>
              <a:spcBef>
                <a:spcPts val="0"/>
              </a:spcBef>
              <a:buFontTx/>
              <a:buNone/>
              <a:defRPr sz="4400" b="1">
                <a:solidFill>
                  <a:schemeClr val="bg1"/>
                </a:solidFill>
              </a:defRPr>
            </a:lvl9pPr>
          </a:lstStyle>
          <a:p>
            <a:pPr lvl="0"/>
            <a:r>
              <a:rPr lang="en-US" dirty="0" smtClean="0"/>
              <a:t>Click to edit Master text styles</a:t>
            </a:r>
          </a:p>
        </p:txBody>
      </p:sp>
      <p:sp>
        <p:nvSpPr>
          <p:cNvPr id="76" name="Text Placeholder 14"/>
          <p:cNvSpPr>
            <a:spLocks noGrp="1"/>
          </p:cNvSpPr>
          <p:nvPr>
            <p:ph type="body" sz="quarter" idx="17"/>
          </p:nvPr>
        </p:nvSpPr>
        <p:spPr>
          <a:xfrm>
            <a:off x="360000" y="5625959"/>
            <a:ext cx="4752000" cy="144000"/>
          </a:xfrm>
        </p:spPr>
        <p:txBody>
          <a:bodyPr anchor="ctr">
            <a:noAutofit/>
          </a:bodyPr>
          <a:lstStyle>
            <a:lvl1pPr>
              <a:defRPr sz="1200" b="1" cap="all" baseline="0">
                <a:solidFill>
                  <a:schemeClr val="bg1"/>
                </a:solidFill>
              </a:defRPr>
            </a:lvl1pPr>
            <a:lvl2pPr marL="0" indent="0">
              <a:buFontTx/>
              <a:buNone/>
              <a:defRPr sz="1200">
                <a:solidFill>
                  <a:schemeClr val="bg2"/>
                </a:solidFill>
              </a:defRPr>
            </a:lvl2pPr>
            <a:lvl3pPr marL="0" indent="0">
              <a:buFontTx/>
              <a:buNone/>
              <a:defRPr sz="1200">
                <a:solidFill>
                  <a:schemeClr val="bg2"/>
                </a:solidFill>
              </a:defRPr>
            </a:lvl3pPr>
            <a:lvl4pPr marL="0" indent="0">
              <a:buFontTx/>
              <a:buNone/>
              <a:defRPr sz="1200">
                <a:solidFill>
                  <a:schemeClr val="bg2"/>
                </a:solidFill>
              </a:defRPr>
            </a:lvl4pPr>
            <a:lvl5pPr marL="0" indent="0">
              <a:buFontTx/>
              <a:buNone/>
              <a:defRPr sz="1200">
                <a:solidFill>
                  <a:schemeClr val="bg2"/>
                </a:solidFill>
              </a:defRPr>
            </a:lvl5pPr>
            <a:lvl6pPr marL="0" indent="0">
              <a:buFontTx/>
              <a:buNone/>
              <a:defRPr sz="1200">
                <a:solidFill>
                  <a:schemeClr val="bg2"/>
                </a:solidFill>
              </a:defRPr>
            </a:lvl6pPr>
            <a:lvl7pPr marL="0" indent="0">
              <a:buFontTx/>
              <a:buNone/>
              <a:defRPr sz="1200">
                <a:solidFill>
                  <a:schemeClr val="bg2"/>
                </a:solidFill>
              </a:defRPr>
            </a:lvl7pPr>
            <a:lvl8pPr marL="0" indent="0">
              <a:buFontTx/>
              <a:buNone/>
              <a:defRPr sz="1200">
                <a:solidFill>
                  <a:schemeClr val="bg2"/>
                </a:solidFill>
              </a:defRPr>
            </a:lvl8pPr>
            <a:lvl9pPr marL="0" indent="0">
              <a:buFontTx/>
              <a:buNone/>
              <a:defRPr sz="1200">
                <a:solidFill>
                  <a:schemeClr val="bg2"/>
                </a:solidFill>
              </a:defRPr>
            </a:lvl9pPr>
          </a:lstStyle>
          <a:p>
            <a:endParaRPr lang="en-AU" dirty="0" smtClean="0"/>
          </a:p>
        </p:txBody>
      </p:sp>
      <p:grpSp>
        <p:nvGrpSpPr>
          <p:cNvPr id="37" name="Group 36"/>
          <p:cNvGrpSpPr/>
          <p:nvPr userDrawn="1"/>
        </p:nvGrpSpPr>
        <p:grpSpPr>
          <a:xfrm>
            <a:off x="-26988" y="357188"/>
            <a:ext cx="9195409" cy="6140081"/>
            <a:chOff x="-26988" y="357188"/>
            <a:chExt cx="9195409" cy="6140081"/>
          </a:xfrm>
        </p:grpSpPr>
        <p:grpSp>
          <p:nvGrpSpPr>
            <p:cNvPr id="36" name="Group 35"/>
            <p:cNvGrpSpPr/>
            <p:nvPr userDrawn="1"/>
          </p:nvGrpSpPr>
          <p:grpSpPr>
            <a:xfrm>
              <a:off x="608" y="5500319"/>
              <a:ext cx="9167813" cy="996950"/>
              <a:chOff x="608" y="5500319"/>
              <a:chExt cx="9167813" cy="996950"/>
            </a:xfrm>
          </p:grpSpPr>
          <p:grpSp>
            <p:nvGrpSpPr>
              <p:cNvPr id="57" name="Group 22"/>
              <p:cNvGrpSpPr>
                <a:grpSpLocks/>
              </p:cNvGrpSpPr>
              <p:nvPr userDrawn="1"/>
            </p:nvGrpSpPr>
            <p:grpSpPr bwMode="auto">
              <a:xfrm>
                <a:off x="608" y="5500319"/>
                <a:ext cx="9167813" cy="996950"/>
                <a:chOff x="-7938" y="5668963"/>
                <a:chExt cx="9167813" cy="996950"/>
              </a:xfrm>
            </p:grpSpPr>
            <p:sp>
              <p:nvSpPr>
                <p:cNvPr id="58" name="Freeform 11"/>
                <p:cNvSpPr>
                  <a:spLocks noEditPoints="1"/>
                </p:cNvSpPr>
                <p:nvPr userDrawn="1"/>
              </p:nvSpPr>
              <p:spPr bwMode="auto">
                <a:xfrm>
                  <a:off x="-7938" y="5668963"/>
                  <a:ext cx="9167813" cy="996950"/>
                </a:xfrm>
                <a:custGeom>
                  <a:avLst/>
                  <a:gdLst>
                    <a:gd name="T0" fmla="*/ 2880 w 2880"/>
                    <a:gd name="T1" fmla="*/ 20 h 313"/>
                    <a:gd name="T2" fmla="*/ 2789 w 2880"/>
                    <a:gd name="T3" fmla="*/ 20 h 313"/>
                    <a:gd name="T4" fmla="*/ 2313 w 2880"/>
                    <a:gd name="T5" fmla="*/ 137 h 313"/>
                    <a:gd name="T6" fmla="*/ 2784 w 2880"/>
                    <a:gd name="T7" fmla="*/ 313 h 313"/>
                    <a:gd name="T8" fmla="*/ 2880 w 2880"/>
                    <a:gd name="T9" fmla="*/ 313 h 313"/>
                    <a:gd name="T10" fmla="*/ 2880 w 2880"/>
                    <a:gd name="T11" fmla="*/ 20 h 313"/>
                    <a:gd name="T12" fmla="*/ 1860 w 2880"/>
                    <a:gd name="T13" fmla="*/ 0 h 313"/>
                    <a:gd name="T14" fmla="*/ 0 w 2880"/>
                    <a:gd name="T15" fmla="*/ 0 h 313"/>
                    <a:gd name="T16" fmla="*/ 0 w 2880"/>
                    <a:gd name="T17" fmla="*/ 157 h 313"/>
                    <a:gd name="T18" fmla="*/ 2030 w 2880"/>
                    <a:gd name="T19" fmla="*/ 157 h 313"/>
                    <a:gd name="T20" fmla="*/ 2313 w 2880"/>
                    <a:gd name="T21" fmla="*/ 137 h 313"/>
                    <a:gd name="T22" fmla="*/ 2313 w 2880"/>
                    <a:gd name="T23" fmla="*/ 137 h 313"/>
                    <a:gd name="T24" fmla="*/ 2313 w 2880"/>
                    <a:gd name="T25" fmla="*/ 137 h 313"/>
                    <a:gd name="T26" fmla="*/ 1860 w 2880"/>
                    <a:gd name="T27"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80" h="313">
                      <a:moveTo>
                        <a:pt x="2880" y="20"/>
                      </a:moveTo>
                      <a:cubicBezTo>
                        <a:pt x="2789" y="20"/>
                        <a:pt x="2789" y="20"/>
                        <a:pt x="2789" y="20"/>
                      </a:cubicBezTo>
                      <a:cubicBezTo>
                        <a:pt x="2500" y="20"/>
                        <a:pt x="2393" y="107"/>
                        <a:pt x="2313" y="137"/>
                      </a:cubicBezTo>
                      <a:cubicBezTo>
                        <a:pt x="2411" y="217"/>
                        <a:pt x="2542" y="313"/>
                        <a:pt x="2784" y="313"/>
                      </a:cubicBezTo>
                      <a:cubicBezTo>
                        <a:pt x="2842" y="313"/>
                        <a:pt x="2880" y="313"/>
                        <a:pt x="2880" y="313"/>
                      </a:cubicBezTo>
                      <a:cubicBezTo>
                        <a:pt x="2880" y="20"/>
                        <a:pt x="2880" y="20"/>
                        <a:pt x="2880" y="20"/>
                      </a:cubicBezTo>
                      <a:moveTo>
                        <a:pt x="1860" y="0"/>
                      </a:moveTo>
                      <a:cubicBezTo>
                        <a:pt x="0" y="0"/>
                        <a:pt x="0" y="0"/>
                        <a:pt x="0" y="0"/>
                      </a:cubicBezTo>
                      <a:cubicBezTo>
                        <a:pt x="0" y="157"/>
                        <a:pt x="0" y="157"/>
                        <a:pt x="0" y="157"/>
                      </a:cubicBezTo>
                      <a:cubicBezTo>
                        <a:pt x="2030" y="157"/>
                        <a:pt x="2030" y="157"/>
                        <a:pt x="2030" y="157"/>
                      </a:cubicBezTo>
                      <a:cubicBezTo>
                        <a:pt x="2214" y="157"/>
                        <a:pt x="2274" y="152"/>
                        <a:pt x="2313" y="137"/>
                      </a:cubicBezTo>
                      <a:cubicBezTo>
                        <a:pt x="2313" y="137"/>
                        <a:pt x="2313" y="137"/>
                        <a:pt x="2313" y="137"/>
                      </a:cubicBezTo>
                      <a:cubicBezTo>
                        <a:pt x="2313" y="137"/>
                        <a:pt x="2313" y="137"/>
                        <a:pt x="2313" y="137"/>
                      </a:cubicBezTo>
                      <a:cubicBezTo>
                        <a:pt x="2216" y="57"/>
                        <a:pt x="2053" y="0"/>
                        <a:pt x="1860" y="0"/>
                      </a:cubicBezTo>
                    </a:path>
                  </a:pathLst>
                </a:custGeom>
                <a:solidFill>
                  <a:schemeClr val="accent1">
                    <a:lumMod val="75000"/>
                  </a:schemeClr>
                </a:solidFill>
                <a:ln>
                  <a:noFill/>
                </a:ln>
                <a:extLst/>
              </p:spPr>
              <p:txBody>
                <a:bodyPr/>
                <a:lstStyle/>
                <a:p>
                  <a:pPr>
                    <a:defRPr/>
                  </a:pPr>
                  <a:endParaRPr lang="en-AU"/>
                </a:p>
              </p:txBody>
            </p:sp>
            <p:sp>
              <p:nvSpPr>
                <p:cNvPr id="59" name="Freeform 24"/>
                <p:cNvSpPr>
                  <a:spLocks/>
                </p:cNvSpPr>
                <p:nvPr userDrawn="1"/>
              </p:nvSpPr>
              <p:spPr bwMode="auto">
                <a:xfrm>
                  <a:off x="-7938" y="5732463"/>
                  <a:ext cx="7362826" cy="433387"/>
                </a:xfrm>
                <a:custGeom>
                  <a:avLst/>
                  <a:gdLst>
                    <a:gd name="T0" fmla="*/ 2313 w 2313"/>
                    <a:gd name="T1" fmla="*/ 117 h 136"/>
                    <a:gd name="T2" fmla="*/ 1860 w 2313"/>
                    <a:gd name="T3" fmla="*/ 0 h 136"/>
                    <a:gd name="T4" fmla="*/ 0 w 2313"/>
                    <a:gd name="T5" fmla="*/ 0 h 136"/>
                    <a:gd name="T6" fmla="*/ 0 w 2313"/>
                    <a:gd name="T7" fmla="*/ 136 h 136"/>
                    <a:gd name="T8" fmla="*/ 2030 w 2313"/>
                    <a:gd name="T9" fmla="*/ 136 h 136"/>
                    <a:gd name="T10" fmla="*/ 2313 w 2313"/>
                    <a:gd name="T11" fmla="*/ 117 h 136"/>
                  </a:gdLst>
                  <a:ahLst/>
                  <a:cxnLst>
                    <a:cxn ang="0">
                      <a:pos x="T0" y="T1"/>
                    </a:cxn>
                    <a:cxn ang="0">
                      <a:pos x="T2" y="T3"/>
                    </a:cxn>
                    <a:cxn ang="0">
                      <a:pos x="T4" y="T5"/>
                    </a:cxn>
                    <a:cxn ang="0">
                      <a:pos x="T6" y="T7"/>
                    </a:cxn>
                    <a:cxn ang="0">
                      <a:pos x="T8" y="T9"/>
                    </a:cxn>
                    <a:cxn ang="0">
                      <a:pos x="T10" y="T11"/>
                    </a:cxn>
                  </a:cxnLst>
                  <a:rect l="0" t="0" r="r" b="b"/>
                  <a:pathLst>
                    <a:path w="2313" h="136">
                      <a:moveTo>
                        <a:pt x="2313" y="117"/>
                      </a:moveTo>
                      <a:cubicBezTo>
                        <a:pt x="2204" y="55"/>
                        <a:pt x="2053" y="0"/>
                        <a:pt x="1860" y="0"/>
                      </a:cubicBezTo>
                      <a:cubicBezTo>
                        <a:pt x="0" y="0"/>
                        <a:pt x="0" y="0"/>
                        <a:pt x="0" y="0"/>
                      </a:cubicBezTo>
                      <a:cubicBezTo>
                        <a:pt x="0" y="136"/>
                        <a:pt x="0" y="136"/>
                        <a:pt x="0" y="136"/>
                      </a:cubicBezTo>
                      <a:cubicBezTo>
                        <a:pt x="2030" y="136"/>
                        <a:pt x="2030" y="136"/>
                        <a:pt x="2030" y="136"/>
                      </a:cubicBezTo>
                      <a:cubicBezTo>
                        <a:pt x="2214" y="136"/>
                        <a:pt x="2274" y="132"/>
                        <a:pt x="2313" y="117"/>
                      </a:cubicBezTo>
                    </a:path>
                  </a:pathLst>
                </a:custGeom>
                <a:solidFill>
                  <a:schemeClr val="accent2"/>
                </a:solidFill>
                <a:ln>
                  <a:noFill/>
                </a:ln>
                <a:extLst/>
              </p:spPr>
              <p:txBody>
                <a:bodyPr/>
                <a:lstStyle/>
                <a:p>
                  <a:pPr>
                    <a:defRPr/>
                  </a:pPr>
                  <a:endParaRPr lang="en-AU"/>
                </a:p>
              </p:txBody>
            </p:sp>
            <p:sp>
              <p:nvSpPr>
                <p:cNvPr id="60" name="Freeform 25"/>
                <p:cNvSpPr>
                  <a:spLocks/>
                </p:cNvSpPr>
                <p:nvPr userDrawn="1"/>
              </p:nvSpPr>
              <p:spPr bwMode="auto">
                <a:xfrm>
                  <a:off x="7354888" y="5732463"/>
                  <a:ext cx="1804987" cy="869950"/>
                </a:xfrm>
                <a:custGeom>
                  <a:avLst/>
                  <a:gdLst>
                    <a:gd name="T0" fmla="*/ 476 w 567"/>
                    <a:gd name="T1" fmla="*/ 0 h 273"/>
                    <a:gd name="T2" fmla="*/ 0 w 567"/>
                    <a:gd name="T3" fmla="*/ 117 h 273"/>
                    <a:gd name="T4" fmla="*/ 471 w 567"/>
                    <a:gd name="T5" fmla="*/ 273 h 273"/>
                    <a:gd name="T6" fmla="*/ 567 w 567"/>
                    <a:gd name="T7" fmla="*/ 273 h 273"/>
                    <a:gd name="T8" fmla="*/ 567 w 567"/>
                    <a:gd name="T9" fmla="*/ 0 h 273"/>
                    <a:gd name="T10" fmla="*/ 476 w 567"/>
                    <a:gd name="T11" fmla="*/ 0 h 273"/>
                  </a:gdLst>
                  <a:ahLst/>
                  <a:cxnLst>
                    <a:cxn ang="0">
                      <a:pos x="T0" y="T1"/>
                    </a:cxn>
                    <a:cxn ang="0">
                      <a:pos x="T2" y="T3"/>
                    </a:cxn>
                    <a:cxn ang="0">
                      <a:pos x="T4" y="T5"/>
                    </a:cxn>
                    <a:cxn ang="0">
                      <a:pos x="T6" y="T7"/>
                    </a:cxn>
                    <a:cxn ang="0">
                      <a:pos x="T8" y="T9"/>
                    </a:cxn>
                    <a:cxn ang="0">
                      <a:pos x="T10" y="T11"/>
                    </a:cxn>
                  </a:cxnLst>
                  <a:rect l="0" t="0" r="r" b="b"/>
                  <a:pathLst>
                    <a:path w="567" h="273">
                      <a:moveTo>
                        <a:pt x="476" y="0"/>
                      </a:moveTo>
                      <a:cubicBezTo>
                        <a:pt x="187" y="0"/>
                        <a:pt x="80" y="87"/>
                        <a:pt x="0" y="117"/>
                      </a:cubicBezTo>
                      <a:cubicBezTo>
                        <a:pt x="128" y="190"/>
                        <a:pt x="229" y="273"/>
                        <a:pt x="471" y="273"/>
                      </a:cubicBezTo>
                      <a:cubicBezTo>
                        <a:pt x="529" y="273"/>
                        <a:pt x="567" y="273"/>
                        <a:pt x="567" y="273"/>
                      </a:cubicBezTo>
                      <a:cubicBezTo>
                        <a:pt x="567" y="0"/>
                        <a:pt x="567" y="0"/>
                        <a:pt x="567" y="0"/>
                      </a:cubicBezTo>
                      <a:lnTo>
                        <a:pt x="476" y="0"/>
                      </a:lnTo>
                      <a:close/>
                    </a:path>
                  </a:pathLst>
                </a:custGeom>
                <a:solidFill>
                  <a:srgbClr val="FFFFFF"/>
                </a:solidFill>
                <a:ln>
                  <a:noFill/>
                </a:ln>
                <a:extLst/>
              </p:spPr>
              <p:txBody>
                <a:bodyPr/>
                <a:lstStyle/>
                <a:p>
                  <a:pPr>
                    <a:defRPr/>
                  </a:pPr>
                  <a:endParaRPr lang="en-AU"/>
                </a:p>
              </p:txBody>
            </p:sp>
          </p:grpSp>
          <p:pic>
            <p:nvPicPr>
              <p:cNvPr id="62" name="Picture 78"/>
              <p:cNvPicPr>
                <a:picLocks noChangeAspect="1" noChangeArrowheads="1"/>
              </p:cNvPicPr>
              <p:nvPr userDrawn="1"/>
            </p:nvPicPr>
            <p:blipFill>
              <a:blip r:embed="rId2"/>
              <a:srcRect/>
              <a:stretch>
                <a:fillRect/>
              </a:stretch>
            </p:blipFill>
            <p:spPr bwMode="auto">
              <a:xfrm>
                <a:off x="8169275" y="5675743"/>
                <a:ext cx="655638" cy="655637"/>
              </a:xfrm>
              <a:prstGeom prst="rect">
                <a:avLst/>
              </a:prstGeom>
              <a:noFill/>
              <a:ln w="9525">
                <a:noFill/>
                <a:miter lim="800000"/>
                <a:headEnd/>
                <a:tailEnd/>
              </a:ln>
            </p:spPr>
          </p:pic>
          <p:grpSp>
            <p:nvGrpSpPr>
              <p:cNvPr id="63" name="Group 19"/>
              <p:cNvGrpSpPr/>
              <p:nvPr userDrawn="1"/>
            </p:nvGrpSpPr>
            <p:grpSpPr>
              <a:xfrm>
                <a:off x="360000" y="5807505"/>
                <a:ext cx="814388" cy="95250"/>
                <a:chOff x="3495675" y="5969000"/>
                <a:chExt cx="814388" cy="95250"/>
              </a:xfrm>
              <a:solidFill>
                <a:schemeClr val="accent1"/>
              </a:solidFill>
            </p:grpSpPr>
            <p:sp>
              <p:nvSpPr>
                <p:cNvPr id="64" name="Freeform 26"/>
                <p:cNvSpPr>
                  <a:spLocks/>
                </p:cNvSpPr>
                <p:nvPr/>
              </p:nvSpPr>
              <p:spPr bwMode="auto">
                <a:xfrm>
                  <a:off x="34956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1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1"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1" y="13"/>
                        <a:pt x="21" y="13"/>
                        <a:pt x="21"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65" name="Freeform 27"/>
                <p:cNvSpPr>
                  <a:spLocks/>
                </p:cNvSpPr>
                <p:nvPr/>
              </p:nvSpPr>
              <p:spPr bwMode="auto">
                <a:xfrm>
                  <a:off x="360362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8"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66" name="Freeform 28"/>
                <p:cNvSpPr>
                  <a:spLocks/>
                </p:cNvSpPr>
                <p:nvPr/>
              </p:nvSpPr>
              <p:spPr bwMode="auto">
                <a:xfrm>
                  <a:off x="3711575" y="5997575"/>
                  <a:ext cx="98425" cy="66675"/>
                </a:xfrm>
                <a:custGeom>
                  <a:avLst/>
                  <a:gdLst>
                    <a:gd name="T0" fmla="*/ 31 w 31"/>
                    <a:gd name="T1" fmla="*/ 0 h 21"/>
                    <a:gd name="T2" fmla="*/ 25 w 31"/>
                    <a:gd name="T3" fmla="*/ 21 h 21"/>
                    <a:gd name="T4" fmla="*/ 19 w 31"/>
                    <a:gd name="T5" fmla="*/ 21 h 21"/>
                    <a:gd name="T6" fmla="*/ 16 w 31"/>
                    <a:gd name="T7" fmla="*/ 9 h 21"/>
                    <a:gd name="T8" fmla="*/ 15 w 31"/>
                    <a:gd name="T9" fmla="*/ 7 h 21"/>
                    <a:gd name="T10" fmla="*/ 15 w 31"/>
                    <a:gd name="T11" fmla="*/ 7 h 21"/>
                    <a:gd name="T12" fmla="*/ 15 w 31"/>
                    <a:gd name="T13" fmla="*/ 9 h 21"/>
                    <a:gd name="T14" fmla="*/ 12 w 31"/>
                    <a:gd name="T15" fmla="*/ 21 h 21"/>
                    <a:gd name="T16" fmla="*/ 6 w 31"/>
                    <a:gd name="T17" fmla="*/ 21 h 21"/>
                    <a:gd name="T18" fmla="*/ 0 w 31"/>
                    <a:gd name="T19" fmla="*/ 0 h 21"/>
                    <a:gd name="T20" fmla="*/ 5 w 31"/>
                    <a:gd name="T21" fmla="*/ 0 h 21"/>
                    <a:gd name="T22" fmla="*/ 8 w 31"/>
                    <a:gd name="T23" fmla="*/ 13 h 21"/>
                    <a:gd name="T24" fmla="*/ 9 w 31"/>
                    <a:gd name="T25" fmla="*/ 16 h 21"/>
                    <a:gd name="T26" fmla="*/ 9 w 31"/>
                    <a:gd name="T27" fmla="*/ 16 h 21"/>
                    <a:gd name="T28" fmla="*/ 10 w 31"/>
                    <a:gd name="T29" fmla="*/ 13 h 21"/>
                    <a:gd name="T30" fmla="*/ 13 w 31"/>
                    <a:gd name="T31" fmla="*/ 0 h 21"/>
                    <a:gd name="T32" fmla="*/ 18 w 31"/>
                    <a:gd name="T33" fmla="*/ 0 h 21"/>
                    <a:gd name="T34" fmla="*/ 22 w 31"/>
                    <a:gd name="T35" fmla="*/ 13 h 21"/>
                    <a:gd name="T36" fmla="*/ 22 w 31"/>
                    <a:gd name="T37" fmla="*/ 16 h 21"/>
                    <a:gd name="T38" fmla="*/ 22 w 31"/>
                    <a:gd name="T39" fmla="*/ 16 h 21"/>
                    <a:gd name="T40" fmla="*/ 23 w 31"/>
                    <a:gd name="T41" fmla="*/ 12 h 21"/>
                    <a:gd name="T42" fmla="*/ 26 w 31"/>
                    <a:gd name="T43" fmla="*/ 0 h 21"/>
                    <a:gd name="T44" fmla="*/ 31 w 31"/>
                    <a:gd name="T4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21">
                      <a:moveTo>
                        <a:pt x="31" y="0"/>
                      </a:moveTo>
                      <a:cubicBezTo>
                        <a:pt x="29" y="7"/>
                        <a:pt x="27" y="14"/>
                        <a:pt x="25" y="21"/>
                      </a:cubicBezTo>
                      <a:cubicBezTo>
                        <a:pt x="19" y="21"/>
                        <a:pt x="19" y="21"/>
                        <a:pt x="19" y="21"/>
                      </a:cubicBezTo>
                      <a:cubicBezTo>
                        <a:pt x="16" y="9"/>
                        <a:pt x="16" y="9"/>
                        <a:pt x="16" y="9"/>
                      </a:cubicBezTo>
                      <a:cubicBezTo>
                        <a:pt x="15" y="7"/>
                        <a:pt x="15" y="7"/>
                        <a:pt x="15" y="7"/>
                      </a:cubicBezTo>
                      <a:cubicBezTo>
                        <a:pt x="15" y="7"/>
                        <a:pt x="15" y="7"/>
                        <a:pt x="15" y="7"/>
                      </a:cubicBezTo>
                      <a:cubicBezTo>
                        <a:pt x="15" y="9"/>
                        <a:pt x="15" y="9"/>
                        <a:pt x="15" y="9"/>
                      </a:cubicBezTo>
                      <a:cubicBezTo>
                        <a:pt x="12" y="21"/>
                        <a:pt x="12" y="21"/>
                        <a:pt x="12" y="21"/>
                      </a:cubicBezTo>
                      <a:cubicBezTo>
                        <a:pt x="6" y="21"/>
                        <a:pt x="6" y="21"/>
                        <a:pt x="6" y="21"/>
                      </a:cubicBezTo>
                      <a:cubicBezTo>
                        <a:pt x="4" y="14"/>
                        <a:pt x="2" y="7"/>
                        <a:pt x="0" y="0"/>
                      </a:cubicBezTo>
                      <a:cubicBezTo>
                        <a:pt x="5" y="0"/>
                        <a:pt x="5" y="0"/>
                        <a:pt x="5" y="0"/>
                      </a:cubicBezTo>
                      <a:cubicBezTo>
                        <a:pt x="6" y="5"/>
                        <a:pt x="7" y="9"/>
                        <a:pt x="8" y="13"/>
                      </a:cubicBezTo>
                      <a:cubicBezTo>
                        <a:pt x="9" y="14"/>
                        <a:pt x="9" y="15"/>
                        <a:pt x="9" y="16"/>
                      </a:cubicBezTo>
                      <a:cubicBezTo>
                        <a:pt x="9" y="16"/>
                        <a:pt x="9" y="16"/>
                        <a:pt x="9" y="16"/>
                      </a:cubicBezTo>
                      <a:cubicBezTo>
                        <a:pt x="10" y="13"/>
                        <a:pt x="10" y="13"/>
                        <a:pt x="10" y="13"/>
                      </a:cubicBezTo>
                      <a:cubicBezTo>
                        <a:pt x="13" y="0"/>
                        <a:pt x="13" y="0"/>
                        <a:pt x="13" y="0"/>
                      </a:cubicBezTo>
                      <a:cubicBezTo>
                        <a:pt x="18" y="0"/>
                        <a:pt x="18" y="0"/>
                        <a:pt x="18" y="0"/>
                      </a:cubicBezTo>
                      <a:cubicBezTo>
                        <a:pt x="22" y="13"/>
                        <a:pt x="22" y="13"/>
                        <a:pt x="22" y="13"/>
                      </a:cubicBezTo>
                      <a:cubicBezTo>
                        <a:pt x="22" y="16"/>
                        <a:pt x="22" y="16"/>
                        <a:pt x="22" y="16"/>
                      </a:cubicBezTo>
                      <a:cubicBezTo>
                        <a:pt x="22" y="16"/>
                        <a:pt x="22" y="16"/>
                        <a:pt x="22" y="16"/>
                      </a:cubicBezTo>
                      <a:cubicBezTo>
                        <a:pt x="23" y="15"/>
                        <a:pt x="23" y="13"/>
                        <a:pt x="23" y="12"/>
                      </a:cubicBezTo>
                      <a:cubicBezTo>
                        <a:pt x="24" y="8"/>
                        <a:pt x="25" y="4"/>
                        <a:pt x="26" y="0"/>
                      </a:cubicBezTo>
                      <a:lnTo>
                        <a:pt x="31" y="0"/>
                      </a:lnTo>
                      <a:close/>
                    </a:path>
                  </a:pathLst>
                </a:custGeom>
                <a:grpFill/>
                <a:ln>
                  <a:noFill/>
                </a:ln>
                <a:extLst/>
              </p:spPr>
              <p:txBody>
                <a:bodyPr/>
                <a:lstStyle/>
                <a:p>
                  <a:pPr>
                    <a:defRPr/>
                  </a:pPr>
                  <a:endParaRPr lang="en-AU"/>
                </a:p>
              </p:txBody>
            </p:sp>
            <p:sp>
              <p:nvSpPr>
                <p:cNvPr id="67" name="Oval 29"/>
                <p:cNvSpPr>
                  <a:spLocks noChangeArrowheads="1"/>
                </p:cNvSpPr>
                <p:nvPr/>
              </p:nvSpPr>
              <p:spPr bwMode="auto">
                <a:xfrm>
                  <a:off x="3819525" y="6042025"/>
                  <a:ext cx="19050" cy="22225"/>
                </a:xfrm>
                <a:prstGeom prst="ellipse">
                  <a:avLst/>
                </a:prstGeom>
                <a:grpFill/>
                <a:ln>
                  <a:noFill/>
                </a:ln>
                <a:extLst/>
              </p:spPr>
              <p:txBody>
                <a:bodyPr/>
                <a:lstStyle/>
                <a:p>
                  <a:pPr>
                    <a:defRPr/>
                  </a:pPr>
                  <a:endParaRPr lang="en-AU"/>
                </a:p>
              </p:txBody>
            </p:sp>
            <p:sp>
              <p:nvSpPr>
                <p:cNvPr id="68" name="Freeform 30"/>
                <p:cNvSpPr>
                  <a:spLocks/>
                </p:cNvSpPr>
                <p:nvPr/>
              </p:nvSpPr>
              <p:spPr bwMode="auto">
                <a:xfrm>
                  <a:off x="3851275" y="5997575"/>
                  <a:ext cx="50800" cy="66675"/>
                </a:xfrm>
                <a:custGeom>
                  <a:avLst/>
                  <a:gdLst>
                    <a:gd name="T0" fmla="*/ 16 w 16"/>
                    <a:gd name="T1" fmla="*/ 20 h 21"/>
                    <a:gd name="T2" fmla="*/ 10 w 16"/>
                    <a:gd name="T3" fmla="*/ 21 h 21"/>
                    <a:gd name="T4" fmla="*/ 0 w 16"/>
                    <a:gd name="T5" fmla="*/ 11 h 21"/>
                    <a:gd name="T6" fmla="*/ 10 w 16"/>
                    <a:gd name="T7" fmla="*/ 0 h 21"/>
                    <a:gd name="T8" fmla="*/ 16 w 16"/>
                    <a:gd name="T9" fmla="*/ 1 h 21"/>
                    <a:gd name="T10" fmla="*/ 14 w 16"/>
                    <a:gd name="T11" fmla="*/ 5 h 21"/>
                    <a:gd name="T12" fmla="*/ 11 w 16"/>
                    <a:gd name="T13" fmla="*/ 4 h 21"/>
                    <a:gd name="T14" fmla="*/ 6 w 16"/>
                    <a:gd name="T15" fmla="*/ 10 h 21"/>
                    <a:gd name="T16" fmla="*/ 11 w 16"/>
                    <a:gd name="T17" fmla="*/ 17 h 21"/>
                    <a:gd name="T18" fmla="*/ 15 w 16"/>
                    <a:gd name="T19" fmla="*/ 16 h 21"/>
                    <a:gd name="T20" fmla="*/ 16 w 16"/>
                    <a:gd name="T21"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1">
                      <a:moveTo>
                        <a:pt x="16" y="20"/>
                      </a:moveTo>
                      <a:cubicBezTo>
                        <a:pt x="14" y="21"/>
                        <a:pt x="12" y="21"/>
                        <a:pt x="10" y="21"/>
                      </a:cubicBezTo>
                      <a:cubicBezTo>
                        <a:pt x="3" y="21"/>
                        <a:pt x="0" y="17"/>
                        <a:pt x="0" y="11"/>
                      </a:cubicBezTo>
                      <a:cubicBezTo>
                        <a:pt x="0" y="4"/>
                        <a:pt x="4" y="0"/>
                        <a:pt x="10" y="0"/>
                      </a:cubicBezTo>
                      <a:cubicBezTo>
                        <a:pt x="12" y="0"/>
                        <a:pt x="14" y="0"/>
                        <a:pt x="16" y="1"/>
                      </a:cubicBezTo>
                      <a:cubicBezTo>
                        <a:pt x="14" y="5"/>
                        <a:pt x="14" y="5"/>
                        <a:pt x="14" y="5"/>
                      </a:cubicBezTo>
                      <a:cubicBezTo>
                        <a:pt x="13" y="4"/>
                        <a:pt x="12" y="4"/>
                        <a:pt x="11" y="4"/>
                      </a:cubicBezTo>
                      <a:cubicBezTo>
                        <a:pt x="7" y="4"/>
                        <a:pt x="6" y="6"/>
                        <a:pt x="6" y="10"/>
                      </a:cubicBezTo>
                      <a:cubicBezTo>
                        <a:pt x="6" y="15"/>
                        <a:pt x="7" y="17"/>
                        <a:pt x="11" y="17"/>
                      </a:cubicBezTo>
                      <a:cubicBezTo>
                        <a:pt x="12" y="17"/>
                        <a:pt x="14" y="17"/>
                        <a:pt x="15" y="16"/>
                      </a:cubicBezTo>
                      <a:lnTo>
                        <a:pt x="16" y="20"/>
                      </a:lnTo>
                      <a:close/>
                    </a:path>
                  </a:pathLst>
                </a:custGeom>
                <a:grpFill/>
                <a:ln>
                  <a:noFill/>
                </a:ln>
                <a:extLst/>
              </p:spPr>
              <p:txBody>
                <a:bodyPr/>
                <a:lstStyle/>
                <a:p>
                  <a:pPr>
                    <a:defRPr/>
                  </a:pPr>
                  <a:endParaRPr lang="en-AU"/>
                </a:p>
              </p:txBody>
            </p:sp>
            <p:sp>
              <p:nvSpPr>
                <p:cNvPr id="69" name="Freeform 31"/>
                <p:cNvSpPr>
                  <a:spLocks/>
                </p:cNvSpPr>
                <p:nvPr/>
              </p:nvSpPr>
              <p:spPr bwMode="auto">
                <a:xfrm>
                  <a:off x="3911600" y="5997575"/>
                  <a:ext cx="47625" cy="66675"/>
                </a:xfrm>
                <a:custGeom>
                  <a:avLst/>
                  <a:gdLst>
                    <a:gd name="T0" fmla="*/ 6 w 15"/>
                    <a:gd name="T1" fmla="*/ 21 h 21"/>
                    <a:gd name="T2" fmla="*/ 0 w 15"/>
                    <a:gd name="T3" fmla="*/ 20 h 21"/>
                    <a:gd name="T4" fmla="*/ 1 w 15"/>
                    <a:gd name="T5" fmla="*/ 16 h 21"/>
                    <a:gd name="T6" fmla="*/ 6 w 15"/>
                    <a:gd name="T7" fmla="*/ 17 h 21"/>
                    <a:gd name="T8" fmla="*/ 9 w 15"/>
                    <a:gd name="T9" fmla="*/ 15 h 21"/>
                    <a:gd name="T10" fmla="*/ 6 w 15"/>
                    <a:gd name="T11" fmla="*/ 12 h 21"/>
                    <a:gd name="T12" fmla="*/ 0 w 15"/>
                    <a:gd name="T13" fmla="*/ 6 h 21"/>
                    <a:gd name="T14" fmla="*/ 8 w 15"/>
                    <a:gd name="T15" fmla="*/ 0 h 21"/>
                    <a:gd name="T16" fmla="*/ 13 w 15"/>
                    <a:gd name="T17" fmla="*/ 0 h 21"/>
                    <a:gd name="T18" fmla="*/ 13 w 15"/>
                    <a:gd name="T19" fmla="*/ 4 h 21"/>
                    <a:gd name="T20" fmla="*/ 9 w 15"/>
                    <a:gd name="T21" fmla="*/ 4 h 21"/>
                    <a:gd name="T22" fmla="*/ 6 w 15"/>
                    <a:gd name="T23" fmla="*/ 6 h 21"/>
                    <a:gd name="T24" fmla="*/ 9 w 15"/>
                    <a:gd name="T25" fmla="*/ 9 h 21"/>
                    <a:gd name="T26" fmla="*/ 15 w 15"/>
                    <a:gd name="T27" fmla="*/ 14 h 21"/>
                    <a:gd name="T28" fmla="*/ 6 w 15"/>
                    <a:gd name="T2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1">
                      <a:moveTo>
                        <a:pt x="6" y="21"/>
                      </a:moveTo>
                      <a:cubicBezTo>
                        <a:pt x="4" y="21"/>
                        <a:pt x="2" y="21"/>
                        <a:pt x="0" y="20"/>
                      </a:cubicBezTo>
                      <a:cubicBezTo>
                        <a:pt x="1" y="16"/>
                        <a:pt x="1" y="16"/>
                        <a:pt x="1" y="16"/>
                      </a:cubicBezTo>
                      <a:cubicBezTo>
                        <a:pt x="3" y="17"/>
                        <a:pt x="5" y="17"/>
                        <a:pt x="6" y="17"/>
                      </a:cubicBezTo>
                      <a:cubicBezTo>
                        <a:pt x="8" y="17"/>
                        <a:pt x="9" y="16"/>
                        <a:pt x="9" y="15"/>
                      </a:cubicBezTo>
                      <a:cubicBezTo>
                        <a:pt x="9" y="14"/>
                        <a:pt x="8" y="13"/>
                        <a:pt x="6" y="12"/>
                      </a:cubicBezTo>
                      <a:cubicBezTo>
                        <a:pt x="3" y="11"/>
                        <a:pt x="0" y="10"/>
                        <a:pt x="0" y="6"/>
                      </a:cubicBezTo>
                      <a:cubicBezTo>
                        <a:pt x="0" y="2"/>
                        <a:pt x="3" y="0"/>
                        <a:pt x="8" y="0"/>
                      </a:cubicBezTo>
                      <a:cubicBezTo>
                        <a:pt x="10" y="0"/>
                        <a:pt x="12" y="0"/>
                        <a:pt x="13" y="0"/>
                      </a:cubicBezTo>
                      <a:cubicBezTo>
                        <a:pt x="13" y="4"/>
                        <a:pt x="13" y="4"/>
                        <a:pt x="13" y="4"/>
                      </a:cubicBezTo>
                      <a:cubicBezTo>
                        <a:pt x="11" y="4"/>
                        <a:pt x="10" y="4"/>
                        <a:pt x="9" y="4"/>
                      </a:cubicBezTo>
                      <a:cubicBezTo>
                        <a:pt x="6" y="4"/>
                        <a:pt x="6" y="5"/>
                        <a:pt x="6" y="6"/>
                      </a:cubicBezTo>
                      <a:cubicBezTo>
                        <a:pt x="6" y="7"/>
                        <a:pt x="7" y="8"/>
                        <a:pt x="9" y="9"/>
                      </a:cubicBezTo>
                      <a:cubicBezTo>
                        <a:pt x="13" y="10"/>
                        <a:pt x="15" y="11"/>
                        <a:pt x="15" y="14"/>
                      </a:cubicBezTo>
                      <a:cubicBezTo>
                        <a:pt x="15" y="18"/>
                        <a:pt x="11" y="21"/>
                        <a:pt x="6" y="21"/>
                      </a:cubicBezTo>
                    </a:path>
                  </a:pathLst>
                </a:custGeom>
                <a:grpFill/>
                <a:ln>
                  <a:noFill/>
                </a:ln>
                <a:extLst/>
              </p:spPr>
              <p:txBody>
                <a:bodyPr/>
                <a:lstStyle/>
                <a:p>
                  <a:pPr>
                    <a:defRPr/>
                  </a:pPr>
                  <a:endParaRPr lang="en-AU"/>
                </a:p>
              </p:txBody>
            </p:sp>
            <p:sp>
              <p:nvSpPr>
                <p:cNvPr id="70" name="Freeform 32"/>
                <p:cNvSpPr>
                  <a:spLocks noEditPoints="1"/>
                </p:cNvSpPr>
                <p:nvPr/>
              </p:nvSpPr>
              <p:spPr bwMode="auto">
                <a:xfrm>
                  <a:off x="3965575" y="5969000"/>
                  <a:ext cx="28575" cy="95250"/>
                </a:xfrm>
                <a:custGeom>
                  <a:avLst/>
                  <a:gdLst>
                    <a:gd name="T0" fmla="*/ 4 w 9"/>
                    <a:gd name="T1" fmla="*/ 30 h 30"/>
                    <a:gd name="T2" fmla="*/ 4 w 9"/>
                    <a:gd name="T3" fmla="*/ 13 h 30"/>
                    <a:gd name="T4" fmla="*/ 0 w 9"/>
                    <a:gd name="T5" fmla="*/ 13 h 30"/>
                    <a:gd name="T6" fmla="*/ 0 w 9"/>
                    <a:gd name="T7" fmla="*/ 9 h 30"/>
                    <a:gd name="T8" fmla="*/ 9 w 9"/>
                    <a:gd name="T9" fmla="*/ 9 h 30"/>
                    <a:gd name="T10" fmla="*/ 9 w 9"/>
                    <a:gd name="T11" fmla="*/ 30 h 30"/>
                    <a:gd name="T12" fmla="*/ 4 w 9"/>
                    <a:gd name="T13" fmla="*/ 30 h 30"/>
                    <a:gd name="T14" fmla="*/ 6 w 9"/>
                    <a:gd name="T15" fmla="*/ 6 h 30"/>
                    <a:gd name="T16" fmla="*/ 3 w 9"/>
                    <a:gd name="T17" fmla="*/ 3 h 30"/>
                    <a:gd name="T18" fmla="*/ 6 w 9"/>
                    <a:gd name="T19" fmla="*/ 0 h 30"/>
                    <a:gd name="T20" fmla="*/ 9 w 9"/>
                    <a:gd name="T21" fmla="*/ 3 h 30"/>
                    <a:gd name="T22" fmla="*/ 6 w 9"/>
                    <a:gd name="T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0">
                      <a:moveTo>
                        <a:pt x="4" y="30"/>
                      </a:moveTo>
                      <a:cubicBezTo>
                        <a:pt x="4" y="13"/>
                        <a:pt x="4" y="13"/>
                        <a:pt x="4" y="13"/>
                      </a:cubicBezTo>
                      <a:cubicBezTo>
                        <a:pt x="0" y="13"/>
                        <a:pt x="0" y="13"/>
                        <a:pt x="0" y="13"/>
                      </a:cubicBezTo>
                      <a:cubicBezTo>
                        <a:pt x="0" y="9"/>
                        <a:pt x="0" y="9"/>
                        <a:pt x="0" y="9"/>
                      </a:cubicBezTo>
                      <a:cubicBezTo>
                        <a:pt x="9" y="9"/>
                        <a:pt x="9" y="9"/>
                        <a:pt x="9" y="9"/>
                      </a:cubicBezTo>
                      <a:cubicBezTo>
                        <a:pt x="9" y="30"/>
                        <a:pt x="9" y="30"/>
                        <a:pt x="9" y="30"/>
                      </a:cubicBezTo>
                      <a:lnTo>
                        <a:pt x="4" y="30"/>
                      </a:lnTo>
                      <a:close/>
                      <a:moveTo>
                        <a:pt x="6" y="6"/>
                      </a:moveTo>
                      <a:cubicBezTo>
                        <a:pt x="4" y="6"/>
                        <a:pt x="3" y="5"/>
                        <a:pt x="3" y="3"/>
                      </a:cubicBezTo>
                      <a:cubicBezTo>
                        <a:pt x="3" y="1"/>
                        <a:pt x="4" y="0"/>
                        <a:pt x="6" y="0"/>
                      </a:cubicBezTo>
                      <a:cubicBezTo>
                        <a:pt x="8" y="0"/>
                        <a:pt x="9" y="1"/>
                        <a:pt x="9" y="3"/>
                      </a:cubicBezTo>
                      <a:cubicBezTo>
                        <a:pt x="9" y="5"/>
                        <a:pt x="8" y="6"/>
                        <a:pt x="6" y="6"/>
                      </a:cubicBezTo>
                    </a:path>
                  </a:pathLst>
                </a:custGeom>
                <a:grpFill/>
                <a:ln>
                  <a:noFill/>
                </a:ln>
                <a:extLst/>
              </p:spPr>
              <p:txBody>
                <a:bodyPr/>
                <a:lstStyle/>
                <a:p>
                  <a:pPr>
                    <a:defRPr/>
                  </a:pPr>
                  <a:endParaRPr lang="en-AU"/>
                </a:p>
              </p:txBody>
            </p:sp>
            <p:sp>
              <p:nvSpPr>
                <p:cNvPr id="71" name="Freeform 33"/>
                <p:cNvSpPr>
                  <a:spLocks/>
                </p:cNvSpPr>
                <p:nvPr/>
              </p:nvSpPr>
              <p:spPr bwMode="auto">
                <a:xfrm>
                  <a:off x="4013200" y="5997575"/>
                  <a:ext cx="39687" cy="66675"/>
                </a:xfrm>
                <a:custGeom>
                  <a:avLst/>
                  <a:gdLst>
                    <a:gd name="T0" fmla="*/ 11 w 12"/>
                    <a:gd name="T1" fmla="*/ 5 h 21"/>
                    <a:gd name="T2" fmla="*/ 9 w 12"/>
                    <a:gd name="T3" fmla="*/ 5 h 21"/>
                    <a:gd name="T4" fmla="*/ 5 w 12"/>
                    <a:gd name="T5" fmla="*/ 8 h 21"/>
                    <a:gd name="T6" fmla="*/ 5 w 12"/>
                    <a:gd name="T7" fmla="*/ 21 h 21"/>
                    <a:gd name="T8" fmla="*/ 0 w 12"/>
                    <a:gd name="T9" fmla="*/ 21 h 21"/>
                    <a:gd name="T10" fmla="*/ 0 w 12"/>
                    <a:gd name="T11" fmla="*/ 0 h 21"/>
                    <a:gd name="T12" fmla="*/ 4 w 12"/>
                    <a:gd name="T13" fmla="*/ 0 h 21"/>
                    <a:gd name="T14" fmla="*/ 4 w 12"/>
                    <a:gd name="T15" fmla="*/ 4 h 21"/>
                    <a:gd name="T16" fmla="*/ 10 w 12"/>
                    <a:gd name="T17" fmla="*/ 0 h 21"/>
                    <a:gd name="T18" fmla="*/ 12 w 12"/>
                    <a:gd name="T19" fmla="*/ 0 h 21"/>
                    <a:gd name="T20" fmla="*/ 11 w 12"/>
                    <a:gd name="T2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11" y="5"/>
                      </a:moveTo>
                      <a:cubicBezTo>
                        <a:pt x="11" y="5"/>
                        <a:pt x="10" y="5"/>
                        <a:pt x="9" y="5"/>
                      </a:cubicBezTo>
                      <a:cubicBezTo>
                        <a:pt x="8" y="5"/>
                        <a:pt x="7" y="6"/>
                        <a:pt x="5" y="8"/>
                      </a:cubicBezTo>
                      <a:cubicBezTo>
                        <a:pt x="5" y="21"/>
                        <a:pt x="5" y="21"/>
                        <a:pt x="5" y="21"/>
                      </a:cubicBezTo>
                      <a:cubicBezTo>
                        <a:pt x="0" y="21"/>
                        <a:pt x="0" y="21"/>
                        <a:pt x="0" y="21"/>
                      </a:cubicBezTo>
                      <a:cubicBezTo>
                        <a:pt x="0" y="0"/>
                        <a:pt x="0" y="0"/>
                        <a:pt x="0" y="0"/>
                      </a:cubicBezTo>
                      <a:cubicBezTo>
                        <a:pt x="4" y="0"/>
                        <a:pt x="4" y="0"/>
                        <a:pt x="4" y="0"/>
                      </a:cubicBezTo>
                      <a:cubicBezTo>
                        <a:pt x="4" y="4"/>
                        <a:pt x="4" y="4"/>
                        <a:pt x="4" y="4"/>
                      </a:cubicBezTo>
                      <a:cubicBezTo>
                        <a:pt x="6" y="1"/>
                        <a:pt x="8" y="0"/>
                        <a:pt x="10" y="0"/>
                      </a:cubicBezTo>
                      <a:cubicBezTo>
                        <a:pt x="11" y="0"/>
                        <a:pt x="11" y="0"/>
                        <a:pt x="12" y="0"/>
                      </a:cubicBezTo>
                      <a:lnTo>
                        <a:pt x="11" y="5"/>
                      </a:lnTo>
                      <a:close/>
                    </a:path>
                  </a:pathLst>
                </a:custGeom>
                <a:grpFill/>
                <a:ln>
                  <a:noFill/>
                </a:ln>
                <a:extLst/>
              </p:spPr>
              <p:txBody>
                <a:bodyPr/>
                <a:lstStyle/>
                <a:p>
                  <a:pPr>
                    <a:defRPr/>
                  </a:pPr>
                  <a:endParaRPr lang="en-AU"/>
                </a:p>
              </p:txBody>
            </p:sp>
            <p:sp>
              <p:nvSpPr>
                <p:cNvPr id="72" name="Freeform 34"/>
                <p:cNvSpPr>
                  <a:spLocks noEditPoints="1"/>
                </p:cNvSpPr>
                <p:nvPr/>
              </p:nvSpPr>
              <p:spPr bwMode="auto">
                <a:xfrm>
                  <a:off x="4062413" y="5997575"/>
                  <a:ext cx="66675" cy="66675"/>
                </a:xfrm>
                <a:custGeom>
                  <a:avLst/>
                  <a:gdLst>
                    <a:gd name="T0" fmla="*/ 10 w 21"/>
                    <a:gd name="T1" fmla="*/ 21 h 21"/>
                    <a:gd name="T2" fmla="*/ 0 w 21"/>
                    <a:gd name="T3" fmla="*/ 11 h 21"/>
                    <a:gd name="T4" fmla="*/ 10 w 21"/>
                    <a:gd name="T5" fmla="*/ 0 h 21"/>
                    <a:gd name="T6" fmla="*/ 21 w 21"/>
                    <a:gd name="T7" fmla="*/ 10 h 21"/>
                    <a:gd name="T8" fmla="*/ 10 w 21"/>
                    <a:gd name="T9" fmla="*/ 21 h 21"/>
                    <a:gd name="T10" fmla="*/ 10 w 21"/>
                    <a:gd name="T11" fmla="*/ 4 h 21"/>
                    <a:gd name="T12" fmla="*/ 5 w 21"/>
                    <a:gd name="T13" fmla="*/ 10 h 21"/>
                    <a:gd name="T14" fmla="*/ 10 w 21"/>
                    <a:gd name="T15" fmla="*/ 17 h 21"/>
                    <a:gd name="T16" fmla="*/ 15 w 21"/>
                    <a:gd name="T17" fmla="*/ 11 h 21"/>
                    <a:gd name="T18" fmla="*/ 10 w 21"/>
                    <a:gd name="T1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0" y="21"/>
                      </a:moveTo>
                      <a:cubicBezTo>
                        <a:pt x="3" y="21"/>
                        <a:pt x="0" y="17"/>
                        <a:pt x="0" y="11"/>
                      </a:cubicBezTo>
                      <a:cubicBezTo>
                        <a:pt x="0" y="4"/>
                        <a:pt x="3" y="0"/>
                        <a:pt x="10" y="0"/>
                      </a:cubicBezTo>
                      <a:cubicBezTo>
                        <a:pt x="17" y="0"/>
                        <a:pt x="21" y="4"/>
                        <a:pt x="21" y="10"/>
                      </a:cubicBezTo>
                      <a:cubicBezTo>
                        <a:pt x="21" y="17"/>
                        <a:pt x="17" y="21"/>
                        <a:pt x="10" y="21"/>
                      </a:cubicBezTo>
                      <a:moveTo>
                        <a:pt x="10" y="4"/>
                      </a:moveTo>
                      <a:cubicBezTo>
                        <a:pt x="7" y="4"/>
                        <a:pt x="5" y="7"/>
                        <a:pt x="5" y="10"/>
                      </a:cubicBezTo>
                      <a:cubicBezTo>
                        <a:pt x="5" y="14"/>
                        <a:pt x="6" y="17"/>
                        <a:pt x="10" y="17"/>
                      </a:cubicBezTo>
                      <a:cubicBezTo>
                        <a:pt x="14" y="17"/>
                        <a:pt x="15" y="14"/>
                        <a:pt x="15" y="11"/>
                      </a:cubicBezTo>
                      <a:cubicBezTo>
                        <a:pt x="15" y="6"/>
                        <a:pt x="14" y="4"/>
                        <a:pt x="10" y="4"/>
                      </a:cubicBezTo>
                    </a:path>
                  </a:pathLst>
                </a:custGeom>
                <a:grpFill/>
                <a:ln>
                  <a:noFill/>
                </a:ln>
                <a:extLst/>
              </p:spPr>
              <p:txBody>
                <a:bodyPr/>
                <a:lstStyle/>
                <a:p>
                  <a:pPr>
                    <a:defRPr/>
                  </a:pPr>
                  <a:endParaRPr lang="en-AU"/>
                </a:p>
              </p:txBody>
            </p:sp>
            <p:sp>
              <p:nvSpPr>
                <p:cNvPr id="73" name="Oval 35"/>
                <p:cNvSpPr>
                  <a:spLocks noChangeArrowheads="1"/>
                </p:cNvSpPr>
                <p:nvPr/>
              </p:nvSpPr>
              <p:spPr bwMode="auto">
                <a:xfrm>
                  <a:off x="4141788" y="6042025"/>
                  <a:ext cx="19050" cy="22225"/>
                </a:xfrm>
                <a:prstGeom prst="ellipse">
                  <a:avLst/>
                </a:prstGeom>
                <a:grpFill/>
                <a:ln>
                  <a:noFill/>
                </a:ln>
                <a:extLst/>
              </p:spPr>
              <p:txBody>
                <a:bodyPr/>
                <a:lstStyle/>
                <a:p>
                  <a:pPr>
                    <a:defRPr/>
                  </a:pPr>
                  <a:endParaRPr lang="en-AU"/>
                </a:p>
              </p:txBody>
            </p:sp>
            <p:sp>
              <p:nvSpPr>
                <p:cNvPr id="74" name="Freeform 36"/>
                <p:cNvSpPr>
                  <a:spLocks noEditPoints="1"/>
                </p:cNvSpPr>
                <p:nvPr/>
              </p:nvSpPr>
              <p:spPr bwMode="auto">
                <a:xfrm>
                  <a:off x="4176713" y="5997575"/>
                  <a:ext cx="57150" cy="66675"/>
                </a:xfrm>
                <a:custGeom>
                  <a:avLst/>
                  <a:gdLst>
                    <a:gd name="T0" fmla="*/ 14 w 18"/>
                    <a:gd name="T1" fmla="*/ 21 h 21"/>
                    <a:gd name="T2" fmla="*/ 13 w 18"/>
                    <a:gd name="T3" fmla="*/ 19 h 21"/>
                    <a:gd name="T4" fmla="*/ 7 w 18"/>
                    <a:gd name="T5" fmla="*/ 21 h 21"/>
                    <a:gd name="T6" fmla="*/ 0 w 18"/>
                    <a:gd name="T7" fmla="*/ 15 h 21"/>
                    <a:gd name="T8" fmla="*/ 10 w 18"/>
                    <a:gd name="T9" fmla="*/ 8 h 21"/>
                    <a:gd name="T10" fmla="*/ 13 w 18"/>
                    <a:gd name="T11" fmla="*/ 8 h 21"/>
                    <a:gd name="T12" fmla="*/ 13 w 18"/>
                    <a:gd name="T13" fmla="*/ 7 h 21"/>
                    <a:gd name="T14" fmla="*/ 8 w 18"/>
                    <a:gd name="T15" fmla="*/ 4 h 21"/>
                    <a:gd name="T16" fmla="*/ 2 w 18"/>
                    <a:gd name="T17" fmla="*/ 5 h 21"/>
                    <a:gd name="T18" fmla="*/ 2 w 18"/>
                    <a:gd name="T19" fmla="*/ 1 h 21"/>
                    <a:gd name="T20" fmla="*/ 9 w 18"/>
                    <a:gd name="T21" fmla="*/ 0 h 21"/>
                    <a:gd name="T22" fmla="*/ 18 w 18"/>
                    <a:gd name="T23" fmla="*/ 7 h 21"/>
                    <a:gd name="T24" fmla="*/ 18 w 18"/>
                    <a:gd name="T25" fmla="*/ 21 h 21"/>
                    <a:gd name="T26" fmla="*/ 14 w 18"/>
                    <a:gd name="T27" fmla="*/ 21 h 21"/>
                    <a:gd name="T28" fmla="*/ 13 w 18"/>
                    <a:gd name="T29" fmla="*/ 12 h 21"/>
                    <a:gd name="T30" fmla="*/ 10 w 18"/>
                    <a:gd name="T31" fmla="*/ 12 h 21"/>
                    <a:gd name="T32" fmla="*/ 5 w 18"/>
                    <a:gd name="T33" fmla="*/ 15 h 21"/>
                    <a:gd name="T34" fmla="*/ 8 w 18"/>
                    <a:gd name="T35" fmla="*/ 17 h 21"/>
                    <a:gd name="T36" fmla="*/ 13 w 18"/>
                    <a:gd name="T37" fmla="*/ 15 h 21"/>
                    <a:gd name="T38" fmla="*/ 13 w 18"/>
                    <a:gd name="T3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1">
                      <a:moveTo>
                        <a:pt x="14" y="21"/>
                      </a:moveTo>
                      <a:cubicBezTo>
                        <a:pt x="13" y="19"/>
                        <a:pt x="13" y="19"/>
                        <a:pt x="13" y="19"/>
                      </a:cubicBezTo>
                      <a:cubicBezTo>
                        <a:pt x="12" y="20"/>
                        <a:pt x="10" y="21"/>
                        <a:pt x="7" y="21"/>
                      </a:cubicBezTo>
                      <a:cubicBezTo>
                        <a:pt x="3" y="21"/>
                        <a:pt x="0" y="19"/>
                        <a:pt x="0" y="15"/>
                      </a:cubicBezTo>
                      <a:cubicBezTo>
                        <a:pt x="0" y="10"/>
                        <a:pt x="4" y="8"/>
                        <a:pt x="10" y="8"/>
                      </a:cubicBezTo>
                      <a:cubicBezTo>
                        <a:pt x="13" y="8"/>
                        <a:pt x="13" y="8"/>
                        <a:pt x="13" y="8"/>
                      </a:cubicBezTo>
                      <a:cubicBezTo>
                        <a:pt x="13" y="7"/>
                        <a:pt x="13" y="7"/>
                        <a:pt x="13" y="7"/>
                      </a:cubicBezTo>
                      <a:cubicBezTo>
                        <a:pt x="13" y="5"/>
                        <a:pt x="12" y="4"/>
                        <a:pt x="8" y="4"/>
                      </a:cubicBezTo>
                      <a:cubicBezTo>
                        <a:pt x="6" y="4"/>
                        <a:pt x="4" y="4"/>
                        <a:pt x="2" y="5"/>
                      </a:cubicBezTo>
                      <a:cubicBezTo>
                        <a:pt x="2" y="1"/>
                        <a:pt x="2" y="1"/>
                        <a:pt x="2" y="1"/>
                      </a:cubicBezTo>
                      <a:cubicBezTo>
                        <a:pt x="4" y="0"/>
                        <a:pt x="6" y="0"/>
                        <a:pt x="9" y="0"/>
                      </a:cubicBezTo>
                      <a:cubicBezTo>
                        <a:pt x="15" y="0"/>
                        <a:pt x="18" y="2"/>
                        <a:pt x="18" y="7"/>
                      </a:cubicBezTo>
                      <a:cubicBezTo>
                        <a:pt x="18" y="21"/>
                        <a:pt x="18" y="21"/>
                        <a:pt x="18" y="21"/>
                      </a:cubicBezTo>
                      <a:lnTo>
                        <a:pt x="14" y="21"/>
                      </a:lnTo>
                      <a:close/>
                      <a:moveTo>
                        <a:pt x="13" y="12"/>
                      </a:moveTo>
                      <a:cubicBezTo>
                        <a:pt x="10" y="12"/>
                        <a:pt x="10" y="12"/>
                        <a:pt x="10" y="12"/>
                      </a:cubicBezTo>
                      <a:cubicBezTo>
                        <a:pt x="7" y="12"/>
                        <a:pt x="5" y="13"/>
                        <a:pt x="5" y="15"/>
                      </a:cubicBezTo>
                      <a:cubicBezTo>
                        <a:pt x="5" y="16"/>
                        <a:pt x="6" y="17"/>
                        <a:pt x="8" y="17"/>
                      </a:cubicBezTo>
                      <a:cubicBezTo>
                        <a:pt x="10" y="17"/>
                        <a:pt x="11" y="17"/>
                        <a:pt x="13" y="15"/>
                      </a:cubicBezTo>
                      <a:lnTo>
                        <a:pt x="13" y="12"/>
                      </a:lnTo>
                      <a:close/>
                    </a:path>
                  </a:pathLst>
                </a:custGeom>
                <a:grpFill/>
                <a:ln>
                  <a:noFill/>
                </a:ln>
                <a:extLst/>
              </p:spPr>
              <p:txBody>
                <a:bodyPr/>
                <a:lstStyle/>
                <a:p>
                  <a:pPr>
                    <a:defRPr/>
                  </a:pPr>
                  <a:endParaRPr lang="en-AU"/>
                </a:p>
              </p:txBody>
            </p:sp>
            <p:sp>
              <p:nvSpPr>
                <p:cNvPr id="75" name="Freeform 37"/>
                <p:cNvSpPr>
                  <a:spLocks/>
                </p:cNvSpPr>
                <p:nvPr/>
              </p:nvSpPr>
              <p:spPr bwMode="auto">
                <a:xfrm>
                  <a:off x="4252913" y="5997575"/>
                  <a:ext cx="57150" cy="66675"/>
                </a:xfrm>
                <a:custGeom>
                  <a:avLst/>
                  <a:gdLst>
                    <a:gd name="T0" fmla="*/ 14 w 18"/>
                    <a:gd name="T1" fmla="*/ 21 h 21"/>
                    <a:gd name="T2" fmla="*/ 14 w 18"/>
                    <a:gd name="T3" fmla="*/ 18 h 21"/>
                    <a:gd name="T4" fmla="*/ 7 w 18"/>
                    <a:gd name="T5" fmla="*/ 21 h 21"/>
                    <a:gd name="T6" fmla="*/ 0 w 18"/>
                    <a:gd name="T7" fmla="*/ 13 h 21"/>
                    <a:gd name="T8" fmla="*/ 0 w 18"/>
                    <a:gd name="T9" fmla="*/ 0 h 21"/>
                    <a:gd name="T10" fmla="*/ 5 w 18"/>
                    <a:gd name="T11" fmla="*/ 0 h 21"/>
                    <a:gd name="T12" fmla="*/ 5 w 18"/>
                    <a:gd name="T13" fmla="*/ 12 h 21"/>
                    <a:gd name="T14" fmla="*/ 8 w 18"/>
                    <a:gd name="T15" fmla="*/ 17 h 21"/>
                    <a:gd name="T16" fmla="*/ 13 w 18"/>
                    <a:gd name="T17" fmla="*/ 14 h 21"/>
                    <a:gd name="T18" fmla="*/ 13 w 18"/>
                    <a:gd name="T19" fmla="*/ 0 h 21"/>
                    <a:gd name="T20" fmla="*/ 18 w 18"/>
                    <a:gd name="T21" fmla="*/ 0 h 21"/>
                    <a:gd name="T22" fmla="*/ 18 w 18"/>
                    <a:gd name="T23" fmla="*/ 21 h 21"/>
                    <a:gd name="T24" fmla="*/ 14 w 18"/>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14" y="21"/>
                      </a:moveTo>
                      <a:cubicBezTo>
                        <a:pt x="14" y="18"/>
                        <a:pt x="14" y="18"/>
                        <a:pt x="14" y="18"/>
                      </a:cubicBezTo>
                      <a:cubicBezTo>
                        <a:pt x="12" y="20"/>
                        <a:pt x="10" y="21"/>
                        <a:pt x="7" y="21"/>
                      </a:cubicBezTo>
                      <a:cubicBezTo>
                        <a:pt x="2" y="21"/>
                        <a:pt x="0" y="18"/>
                        <a:pt x="0" y="13"/>
                      </a:cubicBezTo>
                      <a:cubicBezTo>
                        <a:pt x="0" y="0"/>
                        <a:pt x="0" y="0"/>
                        <a:pt x="0" y="0"/>
                      </a:cubicBezTo>
                      <a:cubicBezTo>
                        <a:pt x="5" y="0"/>
                        <a:pt x="5" y="0"/>
                        <a:pt x="5" y="0"/>
                      </a:cubicBezTo>
                      <a:cubicBezTo>
                        <a:pt x="5" y="12"/>
                        <a:pt x="5" y="12"/>
                        <a:pt x="5" y="12"/>
                      </a:cubicBezTo>
                      <a:cubicBezTo>
                        <a:pt x="5" y="15"/>
                        <a:pt x="6" y="17"/>
                        <a:pt x="8" y="17"/>
                      </a:cubicBezTo>
                      <a:cubicBezTo>
                        <a:pt x="10" y="17"/>
                        <a:pt x="11" y="16"/>
                        <a:pt x="13" y="14"/>
                      </a:cubicBezTo>
                      <a:cubicBezTo>
                        <a:pt x="13" y="0"/>
                        <a:pt x="13" y="0"/>
                        <a:pt x="13" y="0"/>
                      </a:cubicBezTo>
                      <a:cubicBezTo>
                        <a:pt x="18" y="0"/>
                        <a:pt x="18" y="0"/>
                        <a:pt x="18" y="0"/>
                      </a:cubicBezTo>
                      <a:cubicBezTo>
                        <a:pt x="18" y="21"/>
                        <a:pt x="18" y="21"/>
                        <a:pt x="18" y="21"/>
                      </a:cubicBezTo>
                      <a:lnTo>
                        <a:pt x="14" y="21"/>
                      </a:lnTo>
                      <a:close/>
                    </a:path>
                  </a:pathLst>
                </a:custGeom>
                <a:grpFill/>
                <a:ln>
                  <a:noFill/>
                </a:ln>
                <a:extLst/>
              </p:spPr>
              <p:txBody>
                <a:bodyPr/>
                <a:lstStyle/>
                <a:p>
                  <a:pPr>
                    <a:defRPr/>
                  </a:pPr>
                  <a:endParaRPr lang="en-AU"/>
                </a:p>
              </p:txBody>
            </p:sp>
          </p:grpSp>
        </p:grpSp>
        <p:grpSp>
          <p:nvGrpSpPr>
            <p:cNvPr id="95" name="Group 66"/>
            <p:cNvGrpSpPr>
              <a:grpSpLocks/>
            </p:cNvGrpSpPr>
            <p:nvPr userDrawn="1"/>
          </p:nvGrpSpPr>
          <p:grpSpPr bwMode="auto">
            <a:xfrm>
              <a:off x="-26988" y="357188"/>
              <a:ext cx="9178926" cy="2571750"/>
              <a:chOff x="-17463" y="357188"/>
              <a:chExt cx="9186863" cy="2571750"/>
            </a:xfrm>
          </p:grpSpPr>
          <p:sp>
            <p:nvSpPr>
              <p:cNvPr id="96" name="Freeform 17"/>
              <p:cNvSpPr>
                <a:spLocks/>
              </p:cNvSpPr>
              <p:nvPr userDrawn="1"/>
            </p:nvSpPr>
            <p:spPr bwMode="auto">
              <a:xfrm>
                <a:off x="-17463" y="1971675"/>
                <a:ext cx="9186863" cy="957263"/>
              </a:xfrm>
              <a:custGeom>
                <a:avLst/>
                <a:gdLst>
                  <a:gd name="T0" fmla="*/ 0 w 2880"/>
                  <a:gd name="T1" fmla="*/ 0 h 300"/>
                  <a:gd name="T2" fmla="*/ 372 w 2880"/>
                  <a:gd name="T3" fmla="*/ 0 h 300"/>
                  <a:gd name="T4" fmla="*/ 890 w 2880"/>
                  <a:gd name="T5" fmla="*/ 171 h 300"/>
                  <a:gd name="T6" fmla="*/ 1389 w 2880"/>
                  <a:gd name="T7" fmla="*/ 300 h 300"/>
                  <a:gd name="T8" fmla="*/ 2880 w 2880"/>
                  <a:gd name="T9" fmla="*/ 300 h 300"/>
                </a:gdLst>
                <a:ahLst/>
                <a:cxnLst>
                  <a:cxn ang="0">
                    <a:pos x="T0" y="T1"/>
                  </a:cxn>
                  <a:cxn ang="0">
                    <a:pos x="T2" y="T3"/>
                  </a:cxn>
                  <a:cxn ang="0">
                    <a:pos x="T4" y="T5"/>
                  </a:cxn>
                  <a:cxn ang="0">
                    <a:pos x="T6" y="T7"/>
                  </a:cxn>
                  <a:cxn ang="0">
                    <a:pos x="T8" y="T9"/>
                  </a:cxn>
                </a:cxnLst>
                <a:rect l="0" t="0" r="r" b="b"/>
                <a:pathLst>
                  <a:path w="2880" h="300">
                    <a:moveTo>
                      <a:pt x="0" y="0"/>
                    </a:moveTo>
                    <a:cubicBezTo>
                      <a:pt x="0" y="0"/>
                      <a:pt x="308" y="0"/>
                      <a:pt x="372" y="0"/>
                    </a:cubicBezTo>
                    <a:cubicBezTo>
                      <a:pt x="638" y="0"/>
                      <a:pt x="749" y="91"/>
                      <a:pt x="890" y="171"/>
                    </a:cubicBezTo>
                    <a:cubicBezTo>
                      <a:pt x="1011" y="240"/>
                      <a:pt x="1176" y="300"/>
                      <a:pt x="1389" y="300"/>
                    </a:cubicBezTo>
                    <a:cubicBezTo>
                      <a:pt x="2880" y="300"/>
                      <a:pt x="2880" y="300"/>
                      <a:pt x="2880" y="300"/>
                    </a:cubicBezTo>
                  </a:path>
                </a:pathLst>
              </a:custGeom>
              <a:noFill/>
              <a:ln w="19050" cap="flat">
                <a:solidFill>
                  <a:schemeClr val="bg1"/>
                </a:solidFill>
                <a:prstDash val="solid"/>
                <a:miter lim="800000"/>
                <a:headEnd/>
                <a:tailEnd/>
              </a:ln>
              <a:extLst/>
            </p:spPr>
            <p:txBody>
              <a:bodyPr/>
              <a:lstStyle/>
              <a:p>
                <a:pPr>
                  <a:defRPr/>
                </a:pPr>
                <a:endParaRPr lang="en-AU"/>
              </a:p>
            </p:txBody>
          </p:sp>
          <p:sp>
            <p:nvSpPr>
              <p:cNvPr id="97" name="Freeform 18"/>
              <p:cNvSpPr>
                <a:spLocks/>
              </p:cNvSpPr>
              <p:nvPr userDrawn="1"/>
            </p:nvSpPr>
            <p:spPr bwMode="auto">
              <a:xfrm>
                <a:off x="-17463" y="2449513"/>
                <a:ext cx="9186863" cy="479425"/>
              </a:xfrm>
              <a:custGeom>
                <a:avLst/>
                <a:gdLst>
                  <a:gd name="T0" fmla="*/ 2880 w 2880"/>
                  <a:gd name="T1" fmla="*/ 0 h 150"/>
                  <a:gd name="T2" fmla="*/ 1202 w 2880"/>
                  <a:gd name="T3" fmla="*/ 0 h 150"/>
                  <a:gd name="T4" fmla="*/ 890 w 2880"/>
                  <a:gd name="T5" fmla="*/ 21 h 150"/>
                  <a:gd name="T6" fmla="*/ 366 w 2880"/>
                  <a:gd name="T7" fmla="*/ 150 h 150"/>
                  <a:gd name="T8" fmla="*/ 0 w 2880"/>
                  <a:gd name="T9" fmla="*/ 150 h 150"/>
                </a:gdLst>
                <a:ahLst/>
                <a:cxnLst>
                  <a:cxn ang="0">
                    <a:pos x="T0" y="T1"/>
                  </a:cxn>
                  <a:cxn ang="0">
                    <a:pos x="T2" y="T3"/>
                  </a:cxn>
                  <a:cxn ang="0">
                    <a:pos x="T4" y="T5"/>
                  </a:cxn>
                  <a:cxn ang="0">
                    <a:pos x="T6" y="T7"/>
                  </a:cxn>
                  <a:cxn ang="0">
                    <a:pos x="T8" y="T9"/>
                  </a:cxn>
                </a:cxnLst>
                <a:rect l="0" t="0" r="r" b="b"/>
                <a:pathLst>
                  <a:path w="2880" h="150">
                    <a:moveTo>
                      <a:pt x="2880" y="0"/>
                    </a:moveTo>
                    <a:cubicBezTo>
                      <a:pt x="1202" y="0"/>
                      <a:pt x="1202" y="0"/>
                      <a:pt x="1202" y="0"/>
                    </a:cubicBezTo>
                    <a:cubicBezTo>
                      <a:pt x="999" y="0"/>
                      <a:pt x="933" y="5"/>
                      <a:pt x="890" y="21"/>
                    </a:cubicBezTo>
                    <a:cubicBezTo>
                      <a:pt x="802" y="55"/>
                      <a:pt x="685" y="150"/>
                      <a:pt x="366" y="150"/>
                    </a:cubicBezTo>
                    <a:cubicBezTo>
                      <a:pt x="0" y="150"/>
                      <a:pt x="0" y="150"/>
                      <a:pt x="0" y="150"/>
                    </a:cubicBezTo>
                  </a:path>
                </a:pathLst>
              </a:custGeom>
              <a:noFill/>
              <a:ln w="19050" cap="flat">
                <a:solidFill>
                  <a:schemeClr val="accent2"/>
                </a:solidFill>
                <a:prstDash val="solid"/>
                <a:miter lim="800000"/>
                <a:headEnd/>
                <a:tailEnd/>
              </a:ln>
              <a:extLst/>
            </p:spPr>
            <p:txBody>
              <a:bodyPr/>
              <a:lstStyle/>
              <a:p>
                <a:pPr>
                  <a:defRPr/>
                </a:pPr>
                <a:endParaRPr lang="en-AU"/>
              </a:p>
            </p:txBody>
          </p:sp>
          <p:sp>
            <p:nvSpPr>
              <p:cNvPr id="98" name="Freeform 19"/>
              <p:cNvSpPr>
                <a:spLocks/>
              </p:cNvSpPr>
              <p:nvPr userDrawn="1"/>
            </p:nvSpPr>
            <p:spPr bwMode="auto">
              <a:xfrm>
                <a:off x="-17463" y="1655763"/>
                <a:ext cx="9186863" cy="954087"/>
              </a:xfrm>
              <a:custGeom>
                <a:avLst/>
                <a:gdLst>
                  <a:gd name="T0" fmla="*/ 0 w 2880"/>
                  <a:gd name="T1" fmla="*/ 0 h 299"/>
                  <a:gd name="T2" fmla="*/ 372 w 2880"/>
                  <a:gd name="T3" fmla="*/ 0 h 299"/>
                  <a:gd name="T4" fmla="*/ 890 w 2880"/>
                  <a:gd name="T5" fmla="*/ 170 h 299"/>
                  <a:gd name="T6" fmla="*/ 1389 w 2880"/>
                  <a:gd name="T7" fmla="*/ 299 h 299"/>
                  <a:gd name="T8" fmla="*/ 2880 w 2880"/>
                  <a:gd name="T9" fmla="*/ 299 h 299"/>
                </a:gdLst>
                <a:ahLst/>
                <a:cxnLst>
                  <a:cxn ang="0">
                    <a:pos x="T0" y="T1"/>
                  </a:cxn>
                  <a:cxn ang="0">
                    <a:pos x="T2" y="T3"/>
                  </a:cxn>
                  <a:cxn ang="0">
                    <a:pos x="T4" y="T5"/>
                  </a:cxn>
                  <a:cxn ang="0">
                    <a:pos x="T6" y="T7"/>
                  </a:cxn>
                  <a:cxn ang="0">
                    <a:pos x="T8" y="T9"/>
                  </a:cxn>
                </a:cxnLst>
                <a:rect l="0" t="0" r="r" b="b"/>
                <a:pathLst>
                  <a:path w="2880" h="299">
                    <a:moveTo>
                      <a:pt x="0" y="0"/>
                    </a:moveTo>
                    <a:cubicBezTo>
                      <a:pt x="0" y="0"/>
                      <a:pt x="308" y="0"/>
                      <a:pt x="372" y="0"/>
                    </a:cubicBezTo>
                    <a:cubicBezTo>
                      <a:pt x="638" y="0"/>
                      <a:pt x="749" y="90"/>
                      <a:pt x="890" y="170"/>
                    </a:cubicBezTo>
                    <a:cubicBezTo>
                      <a:pt x="1011" y="239"/>
                      <a:pt x="1176" y="299"/>
                      <a:pt x="1389" y="299"/>
                    </a:cubicBezTo>
                    <a:cubicBezTo>
                      <a:pt x="2880" y="299"/>
                      <a:pt x="2880" y="299"/>
                      <a:pt x="2880" y="299"/>
                    </a:cubicBezTo>
                  </a:path>
                </a:pathLst>
              </a:custGeom>
              <a:noFill/>
              <a:ln w="19050" cap="flat">
                <a:solidFill>
                  <a:schemeClr val="accent2">
                    <a:lumMod val="90000"/>
                    <a:lumOff val="10000"/>
                  </a:schemeClr>
                </a:solidFill>
                <a:prstDash val="solid"/>
                <a:miter lim="800000"/>
                <a:headEnd/>
                <a:tailEnd/>
              </a:ln>
              <a:extLst/>
            </p:spPr>
            <p:txBody>
              <a:bodyPr/>
              <a:lstStyle/>
              <a:p>
                <a:pPr>
                  <a:defRPr/>
                </a:pPr>
                <a:endParaRPr lang="en-AU"/>
              </a:p>
            </p:txBody>
          </p:sp>
          <p:sp>
            <p:nvSpPr>
              <p:cNvPr id="99" name="Freeform 20"/>
              <p:cNvSpPr>
                <a:spLocks/>
              </p:cNvSpPr>
              <p:nvPr userDrawn="1"/>
            </p:nvSpPr>
            <p:spPr bwMode="auto">
              <a:xfrm>
                <a:off x="-17463" y="2130425"/>
                <a:ext cx="9186863" cy="479425"/>
              </a:xfrm>
              <a:custGeom>
                <a:avLst/>
                <a:gdLst>
                  <a:gd name="T0" fmla="*/ 2880 w 2880"/>
                  <a:gd name="T1" fmla="*/ 0 h 150"/>
                  <a:gd name="T2" fmla="*/ 1202 w 2880"/>
                  <a:gd name="T3" fmla="*/ 0 h 150"/>
                  <a:gd name="T4" fmla="*/ 890 w 2880"/>
                  <a:gd name="T5" fmla="*/ 21 h 150"/>
                  <a:gd name="T6" fmla="*/ 366 w 2880"/>
                  <a:gd name="T7" fmla="*/ 150 h 150"/>
                  <a:gd name="T8" fmla="*/ 0 w 2880"/>
                  <a:gd name="T9" fmla="*/ 150 h 150"/>
                </a:gdLst>
                <a:ahLst/>
                <a:cxnLst>
                  <a:cxn ang="0">
                    <a:pos x="T0" y="T1"/>
                  </a:cxn>
                  <a:cxn ang="0">
                    <a:pos x="T2" y="T3"/>
                  </a:cxn>
                  <a:cxn ang="0">
                    <a:pos x="T4" y="T5"/>
                  </a:cxn>
                  <a:cxn ang="0">
                    <a:pos x="T6" y="T7"/>
                  </a:cxn>
                  <a:cxn ang="0">
                    <a:pos x="T8" y="T9"/>
                  </a:cxn>
                </a:cxnLst>
                <a:rect l="0" t="0" r="r" b="b"/>
                <a:pathLst>
                  <a:path w="2880" h="150">
                    <a:moveTo>
                      <a:pt x="2880" y="0"/>
                    </a:moveTo>
                    <a:cubicBezTo>
                      <a:pt x="1202" y="0"/>
                      <a:pt x="1202" y="0"/>
                      <a:pt x="1202" y="0"/>
                    </a:cubicBezTo>
                    <a:cubicBezTo>
                      <a:pt x="999" y="0"/>
                      <a:pt x="933" y="5"/>
                      <a:pt x="890" y="21"/>
                    </a:cubicBezTo>
                    <a:cubicBezTo>
                      <a:pt x="802" y="55"/>
                      <a:pt x="685" y="150"/>
                      <a:pt x="366" y="150"/>
                    </a:cubicBezTo>
                    <a:cubicBezTo>
                      <a:pt x="0" y="150"/>
                      <a:pt x="0" y="150"/>
                      <a:pt x="0" y="150"/>
                    </a:cubicBezTo>
                  </a:path>
                </a:pathLst>
              </a:custGeom>
              <a:noFill/>
              <a:ln w="19050" cap="flat">
                <a:solidFill>
                  <a:schemeClr val="accent1">
                    <a:lumMod val="75000"/>
                  </a:schemeClr>
                </a:solidFill>
                <a:prstDash val="solid"/>
                <a:miter lim="800000"/>
                <a:headEnd/>
                <a:tailEnd/>
              </a:ln>
              <a:extLst/>
            </p:spPr>
            <p:txBody>
              <a:bodyPr/>
              <a:lstStyle/>
              <a:p>
                <a:pPr>
                  <a:defRPr/>
                </a:pPr>
                <a:endParaRPr lang="en-AU"/>
              </a:p>
            </p:txBody>
          </p:sp>
          <p:sp>
            <p:nvSpPr>
              <p:cNvPr id="100" name="Freeform 21"/>
              <p:cNvSpPr>
                <a:spLocks/>
              </p:cNvSpPr>
              <p:nvPr userDrawn="1"/>
            </p:nvSpPr>
            <p:spPr bwMode="auto">
              <a:xfrm>
                <a:off x="-17463" y="1336675"/>
                <a:ext cx="9186863" cy="954088"/>
              </a:xfrm>
              <a:custGeom>
                <a:avLst/>
                <a:gdLst>
                  <a:gd name="T0" fmla="*/ 0 w 2880"/>
                  <a:gd name="T1" fmla="*/ 0 h 299"/>
                  <a:gd name="T2" fmla="*/ 372 w 2880"/>
                  <a:gd name="T3" fmla="*/ 0 h 299"/>
                  <a:gd name="T4" fmla="*/ 890 w 2880"/>
                  <a:gd name="T5" fmla="*/ 171 h 299"/>
                  <a:gd name="T6" fmla="*/ 1389 w 2880"/>
                  <a:gd name="T7" fmla="*/ 299 h 299"/>
                  <a:gd name="T8" fmla="*/ 2880 w 2880"/>
                  <a:gd name="T9" fmla="*/ 299 h 299"/>
                </a:gdLst>
                <a:ahLst/>
                <a:cxnLst>
                  <a:cxn ang="0">
                    <a:pos x="T0" y="T1"/>
                  </a:cxn>
                  <a:cxn ang="0">
                    <a:pos x="T2" y="T3"/>
                  </a:cxn>
                  <a:cxn ang="0">
                    <a:pos x="T4" y="T5"/>
                  </a:cxn>
                  <a:cxn ang="0">
                    <a:pos x="T6" y="T7"/>
                  </a:cxn>
                  <a:cxn ang="0">
                    <a:pos x="T8" y="T9"/>
                  </a:cxn>
                </a:cxnLst>
                <a:rect l="0" t="0" r="r" b="b"/>
                <a:pathLst>
                  <a:path w="2880" h="299">
                    <a:moveTo>
                      <a:pt x="0" y="0"/>
                    </a:moveTo>
                    <a:cubicBezTo>
                      <a:pt x="0" y="0"/>
                      <a:pt x="308" y="0"/>
                      <a:pt x="372" y="0"/>
                    </a:cubicBezTo>
                    <a:cubicBezTo>
                      <a:pt x="638" y="0"/>
                      <a:pt x="749" y="90"/>
                      <a:pt x="890" y="171"/>
                    </a:cubicBezTo>
                    <a:cubicBezTo>
                      <a:pt x="1011" y="239"/>
                      <a:pt x="1176" y="299"/>
                      <a:pt x="1389" y="299"/>
                    </a:cubicBezTo>
                    <a:cubicBezTo>
                      <a:pt x="2880" y="299"/>
                      <a:pt x="2880" y="299"/>
                      <a:pt x="2880" y="299"/>
                    </a:cubicBezTo>
                  </a:path>
                </a:pathLst>
              </a:custGeom>
              <a:noFill/>
              <a:ln w="19050" cap="flat">
                <a:solidFill>
                  <a:schemeClr val="bg1"/>
                </a:solidFill>
                <a:prstDash val="solid"/>
                <a:miter lim="800000"/>
                <a:headEnd/>
                <a:tailEnd/>
              </a:ln>
              <a:extLst/>
            </p:spPr>
            <p:txBody>
              <a:bodyPr/>
              <a:lstStyle/>
              <a:p>
                <a:pPr>
                  <a:defRPr/>
                </a:pPr>
                <a:endParaRPr lang="en-AU"/>
              </a:p>
            </p:txBody>
          </p:sp>
          <p:sp>
            <p:nvSpPr>
              <p:cNvPr id="101" name="Freeform 22"/>
              <p:cNvSpPr>
                <a:spLocks/>
              </p:cNvSpPr>
              <p:nvPr userDrawn="1"/>
            </p:nvSpPr>
            <p:spPr bwMode="auto">
              <a:xfrm>
                <a:off x="-17463" y="1811338"/>
                <a:ext cx="9186863" cy="479425"/>
              </a:xfrm>
              <a:custGeom>
                <a:avLst/>
                <a:gdLst>
                  <a:gd name="T0" fmla="*/ 2880 w 2880"/>
                  <a:gd name="T1" fmla="*/ 0 h 150"/>
                  <a:gd name="T2" fmla="*/ 1202 w 2880"/>
                  <a:gd name="T3" fmla="*/ 0 h 150"/>
                  <a:gd name="T4" fmla="*/ 890 w 2880"/>
                  <a:gd name="T5" fmla="*/ 22 h 150"/>
                  <a:gd name="T6" fmla="*/ 366 w 2880"/>
                  <a:gd name="T7" fmla="*/ 150 h 150"/>
                  <a:gd name="T8" fmla="*/ 0 w 2880"/>
                  <a:gd name="T9" fmla="*/ 150 h 150"/>
                </a:gdLst>
                <a:ahLst/>
                <a:cxnLst>
                  <a:cxn ang="0">
                    <a:pos x="T0" y="T1"/>
                  </a:cxn>
                  <a:cxn ang="0">
                    <a:pos x="T2" y="T3"/>
                  </a:cxn>
                  <a:cxn ang="0">
                    <a:pos x="T4" y="T5"/>
                  </a:cxn>
                  <a:cxn ang="0">
                    <a:pos x="T6" y="T7"/>
                  </a:cxn>
                  <a:cxn ang="0">
                    <a:pos x="T8" y="T9"/>
                  </a:cxn>
                </a:cxnLst>
                <a:rect l="0" t="0" r="r" b="b"/>
                <a:pathLst>
                  <a:path w="2880" h="150">
                    <a:moveTo>
                      <a:pt x="2880" y="0"/>
                    </a:moveTo>
                    <a:cubicBezTo>
                      <a:pt x="1202" y="0"/>
                      <a:pt x="1202" y="0"/>
                      <a:pt x="1202" y="0"/>
                    </a:cubicBezTo>
                    <a:cubicBezTo>
                      <a:pt x="999" y="0"/>
                      <a:pt x="933" y="5"/>
                      <a:pt x="890" y="22"/>
                    </a:cubicBezTo>
                    <a:cubicBezTo>
                      <a:pt x="802" y="55"/>
                      <a:pt x="685" y="150"/>
                      <a:pt x="366" y="150"/>
                    </a:cubicBezTo>
                    <a:cubicBezTo>
                      <a:pt x="0" y="150"/>
                      <a:pt x="0" y="150"/>
                      <a:pt x="0" y="150"/>
                    </a:cubicBezTo>
                  </a:path>
                </a:pathLst>
              </a:custGeom>
              <a:noFill/>
              <a:ln w="19050" cap="flat">
                <a:solidFill>
                  <a:schemeClr val="accent2"/>
                </a:solidFill>
                <a:prstDash val="solid"/>
                <a:miter lim="800000"/>
                <a:headEnd/>
                <a:tailEnd/>
              </a:ln>
              <a:extLst/>
            </p:spPr>
            <p:txBody>
              <a:bodyPr/>
              <a:lstStyle/>
              <a:p>
                <a:pPr>
                  <a:defRPr/>
                </a:pPr>
                <a:endParaRPr lang="en-AU"/>
              </a:p>
            </p:txBody>
          </p:sp>
          <p:sp>
            <p:nvSpPr>
              <p:cNvPr id="102" name="Freeform 23"/>
              <p:cNvSpPr>
                <a:spLocks/>
              </p:cNvSpPr>
              <p:nvPr userDrawn="1"/>
            </p:nvSpPr>
            <p:spPr bwMode="auto">
              <a:xfrm>
                <a:off x="-17463" y="357188"/>
                <a:ext cx="9186863" cy="957262"/>
              </a:xfrm>
              <a:custGeom>
                <a:avLst/>
                <a:gdLst>
                  <a:gd name="T0" fmla="*/ 2880 w 2880"/>
                  <a:gd name="T1" fmla="*/ 300 h 300"/>
                  <a:gd name="T2" fmla="*/ 2501 w 2880"/>
                  <a:gd name="T3" fmla="*/ 300 h 300"/>
                  <a:gd name="T4" fmla="*/ 1984 w 2880"/>
                  <a:gd name="T5" fmla="*/ 129 h 300"/>
                  <a:gd name="T6" fmla="*/ 1485 w 2880"/>
                  <a:gd name="T7" fmla="*/ 0 h 300"/>
                  <a:gd name="T8" fmla="*/ 0 w 2880"/>
                  <a:gd name="T9" fmla="*/ 0 h 300"/>
                </a:gdLst>
                <a:ahLst/>
                <a:cxnLst>
                  <a:cxn ang="0">
                    <a:pos x="T0" y="T1"/>
                  </a:cxn>
                  <a:cxn ang="0">
                    <a:pos x="T2" y="T3"/>
                  </a:cxn>
                  <a:cxn ang="0">
                    <a:pos x="T4" y="T5"/>
                  </a:cxn>
                  <a:cxn ang="0">
                    <a:pos x="T6" y="T7"/>
                  </a:cxn>
                  <a:cxn ang="0">
                    <a:pos x="T8" y="T9"/>
                  </a:cxn>
                </a:cxnLst>
                <a:rect l="0" t="0" r="r" b="b"/>
                <a:pathLst>
                  <a:path w="2880" h="300">
                    <a:moveTo>
                      <a:pt x="2880" y="300"/>
                    </a:moveTo>
                    <a:cubicBezTo>
                      <a:pt x="2880" y="300"/>
                      <a:pt x="2565" y="300"/>
                      <a:pt x="2501" y="300"/>
                    </a:cubicBezTo>
                    <a:cubicBezTo>
                      <a:pt x="2236" y="300"/>
                      <a:pt x="2124" y="209"/>
                      <a:pt x="1984" y="129"/>
                    </a:cubicBezTo>
                    <a:cubicBezTo>
                      <a:pt x="1863" y="60"/>
                      <a:pt x="1698" y="0"/>
                      <a:pt x="1485" y="0"/>
                    </a:cubicBezTo>
                    <a:cubicBezTo>
                      <a:pt x="0" y="0"/>
                      <a:pt x="0" y="0"/>
                      <a:pt x="0" y="0"/>
                    </a:cubicBezTo>
                  </a:path>
                </a:pathLst>
              </a:custGeom>
              <a:noFill/>
              <a:ln w="19050" cap="flat">
                <a:solidFill>
                  <a:schemeClr val="accent2">
                    <a:lumMod val="90000"/>
                    <a:lumOff val="10000"/>
                  </a:schemeClr>
                </a:solidFill>
                <a:prstDash val="solid"/>
                <a:miter lim="800000"/>
                <a:headEnd/>
                <a:tailEnd/>
              </a:ln>
              <a:extLst/>
            </p:spPr>
            <p:txBody>
              <a:bodyPr/>
              <a:lstStyle/>
              <a:p>
                <a:pPr>
                  <a:defRPr/>
                </a:pPr>
                <a:endParaRPr lang="en-AU"/>
              </a:p>
            </p:txBody>
          </p:sp>
          <p:sp>
            <p:nvSpPr>
              <p:cNvPr id="103" name="Freeform 24"/>
              <p:cNvSpPr>
                <a:spLocks/>
              </p:cNvSpPr>
              <p:nvPr userDrawn="1"/>
            </p:nvSpPr>
            <p:spPr bwMode="auto">
              <a:xfrm>
                <a:off x="-17463" y="357188"/>
                <a:ext cx="9186863" cy="477837"/>
              </a:xfrm>
              <a:custGeom>
                <a:avLst/>
                <a:gdLst>
                  <a:gd name="T0" fmla="*/ 0 w 2880"/>
                  <a:gd name="T1" fmla="*/ 150 h 150"/>
                  <a:gd name="T2" fmla="*/ 1672 w 2880"/>
                  <a:gd name="T3" fmla="*/ 150 h 150"/>
                  <a:gd name="T4" fmla="*/ 1984 w 2880"/>
                  <a:gd name="T5" fmla="*/ 129 h 150"/>
                  <a:gd name="T6" fmla="*/ 2507 w 2880"/>
                  <a:gd name="T7" fmla="*/ 0 h 150"/>
                  <a:gd name="T8" fmla="*/ 2880 w 2880"/>
                  <a:gd name="T9" fmla="*/ 0 h 150"/>
                </a:gdLst>
                <a:ahLst/>
                <a:cxnLst>
                  <a:cxn ang="0">
                    <a:pos x="T0" y="T1"/>
                  </a:cxn>
                  <a:cxn ang="0">
                    <a:pos x="T2" y="T3"/>
                  </a:cxn>
                  <a:cxn ang="0">
                    <a:pos x="T4" y="T5"/>
                  </a:cxn>
                  <a:cxn ang="0">
                    <a:pos x="T6" y="T7"/>
                  </a:cxn>
                  <a:cxn ang="0">
                    <a:pos x="T8" y="T9"/>
                  </a:cxn>
                </a:cxnLst>
                <a:rect l="0" t="0" r="r" b="b"/>
                <a:pathLst>
                  <a:path w="2880" h="150">
                    <a:moveTo>
                      <a:pt x="0" y="150"/>
                    </a:moveTo>
                    <a:cubicBezTo>
                      <a:pt x="1672" y="150"/>
                      <a:pt x="1672" y="150"/>
                      <a:pt x="1672" y="150"/>
                    </a:cubicBezTo>
                    <a:cubicBezTo>
                      <a:pt x="1875" y="150"/>
                      <a:pt x="1941" y="145"/>
                      <a:pt x="1984" y="129"/>
                    </a:cubicBezTo>
                    <a:cubicBezTo>
                      <a:pt x="2071" y="95"/>
                      <a:pt x="2189" y="0"/>
                      <a:pt x="2507" y="0"/>
                    </a:cubicBezTo>
                    <a:cubicBezTo>
                      <a:pt x="2880" y="0"/>
                      <a:pt x="2880" y="0"/>
                      <a:pt x="2880" y="0"/>
                    </a:cubicBezTo>
                  </a:path>
                </a:pathLst>
              </a:custGeom>
              <a:noFill/>
              <a:ln w="19050" cap="flat">
                <a:solidFill>
                  <a:schemeClr val="accent2"/>
                </a:solidFill>
                <a:prstDash val="solid"/>
                <a:miter lim="800000"/>
                <a:headEnd/>
                <a:tailEnd/>
              </a:ln>
              <a:extLst/>
            </p:spPr>
            <p:txBody>
              <a:bodyPr/>
              <a:lstStyle/>
              <a:p>
                <a:pPr>
                  <a:defRPr/>
                </a:pPr>
                <a:endParaRPr lang="en-AU"/>
              </a:p>
            </p:txBody>
          </p:sp>
          <p:sp>
            <p:nvSpPr>
              <p:cNvPr id="104" name="Freeform 25"/>
              <p:cNvSpPr>
                <a:spLocks/>
              </p:cNvSpPr>
              <p:nvPr userDrawn="1"/>
            </p:nvSpPr>
            <p:spPr bwMode="auto">
              <a:xfrm>
                <a:off x="-17463" y="676275"/>
                <a:ext cx="9186863" cy="954088"/>
              </a:xfrm>
              <a:custGeom>
                <a:avLst/>
                <a:gdLst>
                  <a:gd name="T0" fmla="*/ 2880 w 2880"/>
                  <a:gd name="T1" fmla="*/ 299 h 299"/>
                  <a:gd name="T2" fmla="*/ 2501 w 2880"/>
                  <a:gd name="T3" fmla="*/ 299 h 299"/>
                  <a:gd name="T4" fmla="*/ 1984 w 2880"/>
                  <a:gd name="T5" fmla="*/ 129 h 299"/>
                  <a:gd name="T6" fmla="*/ 1485 w 2880"/>
                  <a:gd name="T7" fmla="*/ 0 h 299"/>
                  <a:gd name="T8" fmla="*/ 0 w 2880"/>
                  <a:gd name="T9" fmla="*/ 0 h 299"/>
                </a:gdLst>
                <a:ahLst/>
                <a:cxnLst>
                  <a:cxn ang="0">
                    <a:pos x="T0" y="T1"/>
                  </a:cxn>
                  <a:cxn ang="0">
                    <a:pos x="T2" y="T3"/>
                  </a:cxn>
                  <a:cxn ang="0">
                    <a:pos x="T4" y="T5"/>
                  </a:cxn>
                  <a:cxn ang="0">
                    <a:pos x="T6" y="T7"/>
                  </a:cxn>
                  <a:cxn ang="0">
                    <a:pos x="T8" y="T9"/>
                  </a:cxn>
                </a:cxnLst>
                <a:rect l="0" t="0" r="r" b="b"/>
                <a:pathLst>
                  <a:path w="2880" h="299">
                    <a:moveTo>
                      <a:pt x="2880" y="299"/>
                    </a:moveTo>
                    <a:cubicBezTo>
                      <a:pt x="2880" y="299"/>
                      <a:pt x="2565" y="299"/>
                      <a:pt x="2501" y="299"/>
                    </a:cubicBezTo>
                    <a:cubicBezTo>
                      <a:pt x="2236" y="299"/>
                      <a:pt x="2124" y="209"/>
                      <a:pt x="1984" y="129"/>
                    </a:cubicBezTo>
                    <a:cubicBezTo>
                      <a:pt x="1863" y="60"/>
                      <a:pt x="1698" y="0"/>
                      <a:pt x="1485" y="0"/>
                    </a:cubicBezTo>
                    <a:cubicBezTo>
                      <a:pt x="0" y="0"/>
                      <a:pt x="0" y="0"/>
                      <a:pt x="0" y="0"/>
                    </a:cubicBezTo>
                  </a:path>
                </a:pathLst>
              </a:custGeom>
              <a:noFill/>
              <a:ln w="19050" cap="flat">
                <a:solidFill>
                  <a:schemeClr val="bg1"/>
                </a:solidFill>
                <a:prstDash val="solid"/>
                <a:miter lim="800000"/>
                <a:headEnd/>
                <a:tailEnd/>
              </a:ln>
              <a:extLst/>
            </p:spPr>
            <p:txBody>
              <a:bodyPr/>
              <a:lstStyle/>
              <a:p>
                <a:pPr>
                  <a:defRPr/>
                </a:pPr>
                <a:endParaRPr lang="en-AU"/>
              </a:p>
            </p:txBody>
          </p:sp>
          <p:sp>
            <p:nvSpPr>
              <p:cNvPr id="105" name="Freeform 26"/>
              <p:cNvSpPr>
                <a:spLocks/>
              </p:cNvSpPr>
              <p:nvPr userDrawn="1"/>
            </p:nvSpPr>
            <p:spPr bwMode="auto">
              <a:xfrm>
                <a:off x="-17463" y="676275"/>
                <a:ext cx="9186863" cy="477838"/>
              </a:xfrm>
              <a:custGeom>
                <a:avLst/>
                <a:gdLst>
                  <a:gd name="T0" fmla="*/ 0 w 2880"/>
                  <a:gd name="T1" fmla="*/ 150 h 150"/>
                  <a:gd name="T2" fmla="*/ 1672 w 2880"/>
                  <a:gd name="T3" fmla="*/ 150 h 150"/>
                  <a:gd name="T4" fmla="*/ 1984 w 2880"/>
                  <a:gd name="T5" fmla="*/ 129 h 150"/>
                  <a:gd name="T6" fmla="*/ 2507 w 2880"/>
                  <a:gd name="T7" fmla="*/ 0 h 150"/>
                  <a:gd name="T8" fmla="*/ 2880 w 2880"/>
                  <a:gd name="T9" fmla="*/ 0 h 150"/>
                </a:gdLst>
                <a:ahLst/>
                <a:cxnLst>
                  <a:cxn ang="0">
                    <a:pos x="T0" y="T1"/>
                  </a:cxn>
                  <a:cxn ang="0">
                    <a:pos x="T2" y="T3"/>
                  </a:cxn>
                  <a:cxn ang="0">
                    <a:pos x="T4" y="T5"/>
                  </a:cxn>
                  <a:cxn ang="0">
                    <a:pos x="T6" y="T7"/>
                  </a:cxn>
                  <a:cxn ang="0">
                    <a:pos x="T8" y="T9"/>
                  </a:cxn>
                </a:cxnLst>
                <a:rect l="0" t="0" r="r" b="b"/>
                <a:pathLst>
                  <a:path w="2880" h="150">
                    <a:moveTo>
                      <a:pt x="0" y="150"/>
                    </a:moveTo>
                    <a:cubicBezTo>
                      <a:pt x="1672" y="150"/>
                      <a:pt x="1672" y="150"/>
                      <a:pt x="1672" y="150"/>
                    </a:cubicBezTo>
                    <a:cubicBezTo>
                      <a:pt x="1875" y="150"/>
                      <a:pt x="1941" y="145"/>
                      <a:pt x="1984" y="129"/>
                    </a:cubicBezTo>
                    <a:cubicBezTo>
                      <a:pt x="2071" y="95"/>
                      <a:pt x="2189" y="0"/>
                      <a:pt x="2507" y="0"/>
                    </a:cubicBezTo>
                    <a:cubicBezTo>
                      <a:pt x="2880" y="0"/>
                      <a:pt x="2880" y="0"/>
                      <a:pt x="2880" y="0"/>
                    </a:cubicBezTo>
                  </a:path>
                </a:pathLst>
              </a:custGeom>
              <a:noFill/>
              <a:ln w="19050" cap="flat">
                <a:solidFill>
                  <a:schemeClr val="accent1">
                    <a:lumMod val="75000"/>
                  </a:schemeClr>
                </a:solidFill>
                <a:prstDash val="solid"/>
                <a:miter lim="800000"/>
                <a:headEnd/>
                <a:tailEnd/>
              </a:ln>
              <a:extLst/>
            </p:spPr>
            <p:txBody>
              <a:bodyPr/>
              <a:lstStyle/>
              <a:p>
                <a:pPr>
                  <a:defRPr/>
                </a:pPr>
                <a:endParaRPr lang="en-AU"/>
              </a:p>
            </p:txBody>
          </p:sp>
          <p:sp>
            <p:nvSpPr>
              <p:cNvPr id="106" name="Freeform 27"/>
              <p:cNvSpPr>
                <a:spLocks/>
              </p:cNvSpPr>
              <p:nvPr userDrawn="1"/>
            </p:nvSpPr>
            <p:spPr bwMode="auto">
              <a:xfrm>
                <a:off x="-17463" y="995363"/>
                <a:ext cx="9186863" cy="954087"/>
              </a:xfrm>
              <a:custGeom>
                <a:avLst/>
                <a:gdLst>
                  <a:gd name="T0" fmla="*/ 2880 w 2880"/>
                  <a:gd name="T1" fmla="*/ 299 h 299"/>
                  <a:gd name="T2" fmla="*/ 2501 w 2880"/>
                  <a:gd name="T3" fmla="*/ 299 h 299"/>
                  <a:gd name="T4" fmla="*/ 1984 w 2880"/>
                  <a:gd name="T5" fmla="*/ 128 h 299"/>
                  <a:gd name="T6" fmla="*/ 1485 w 2880"/>
                  <a:gd name="T7" fmla="*/ 0 h 299"/>
                  <a:gd name="T8" fmla="*/ 0 w 2880"/>
                  <a:gd name="T9" fmla="*/ 0 h 299"/>
                </a:gdLst>
                <a:ahLst/>
                <a:cxnLst>
                  <a:cxn ang="0">
                    <a:pos x="T0" y="T1"/>
                  </a:cxn>
                  <a:cxn ang="0">
                    <a:pos x="T2" y="T3"/>
                  </a:cxn>
                  <a:cxn ang="0">
                    <a:pos x="T4" y="T5"/>
                  </a:cxn>
                  <a:cxn ang="0">
                    <a:pos x="T6" y="T7"/>
                  </a:cxn>
                  <a:cxn ang="0">
                    <a:pos x="T8" y="T9"/>
                  </a:cxn>
                </a:cxnLst>
                <a:rect l="0" t="0" r="r" b="b"/>
                <a:pathLst>
                  <a:path w="2880" h="299">
                    <a:moveTo>
                      <a:pt x="2880" y="299"/>
                    </a:moveTo>
                    <a:cubicBezTo>
                      <a:pt x="2880" y="299"/>
                      <a:pt x="2565" y="299"/>
                      <a:pt x="2501" y="299"/>
                    </a:cubicBezTo>
                    <a:cubicBezTo>
                      <a:pt x="2236" y="299"/>
                      <a:pt x="2124" y="209"/>
                      <a:pt x="1984" y="128"/>
                    </a:cubicBezTo>
                    <a:cubicBezTo>
                      <a:pt x="1863" y="60"/>
                      <a:pt x="1698" y="0"/>
                      <a:pt x="1485" y="0"/>
                    </a:cubicBezTo>
                    <a:cubicBezTo>
                      <a:pt x="0" y="0"/>
                      <a:pt x="0" y="0"/>
                      <a:pt x="0" y="0"/>
                    </a:cubicBezTo>
                  </a:path>
                </a:pathLst>
              </a:custGeom>
              <a:noFill/>
              <a:ln w="19050" cap="flat">
                <a:solidFill>
                  <a:schemeClr val="accent2">
                    <a:lumMod val="90000"/>
                    <a:lumOff val="10000"/>
                  </a:schemeClr>
                </a:solidFill>
                <a:prstDash val="solid"/>
                <a:miter lim="800000"/>
                <a:headEnd/>
                <a:tailEnd/>
              </a:ln>
              <a:extLst/>
            </p:spPr>
            <p:txBody>
              <a:bodyPr/>
              <a:lstStyle/>
              <a:p>
                <a:pPr>
                  <a:defRPr/>
                </a:pPr>
                <a:endParaRPr lang="en-AU"/>
              </a:p>
            </p:txBody>
          </p:sp>
          <p:sp>
            <p:nvSpPr>
              <p:cNvPr id="107" name="Freeform 28"/>
              <p:cNvSpPr>
                <a:spLocks/>
              </p:cNvSpPr>
              <p:nvPr userDrawn="1"/>
            </p:nvSpPr>
            <p:spPr bwMode="auto">
              <a:xfrm>
                <a:off x="-17463" y="995363"/>
                <a:ext cx="9186863" cy="474662"/>
              </a:xfrm>
              <a:custGeom>
                <a:avLst/>
                <a:gdLst>
                  <a:gd name="T0" fmla="*/ 0 w 2880"/>
                  <a:gd name="T1" fmla="*/ 149 h 149"/>
                  <a:gd name="T2" fmla="*/ 1672 w 2880"/>
                  <a:gd name="T3" fmla="*/ 149 h 149"/>
                  <a:gd name="T4" fmla="*/ 1984 w 2880"/>
                  <a:gd name="T5" fmla="*/ 128 h 149"/>
                  <a:gd name="T6" fmla="*/ 2507 w 2880"/>
                  <a:gd name="T7" fmla="*/ 0 h 149"/>
                  <a:gd name="T8" fmla="*/ 2880 w 2880"/>
                  <a:gd name="T9" fmla="*/ 0 h 149"/>
                </a:gdLst>
                <a:ahLst/>
                <a:cxnLst>
                  <a:cxn ang="0">
                    <a:pos x="T0" y="T1"/>
                  </a:cxn>
                  <a:cxn ang="0">
                    <a:pos x="T2" y="T3"/>
                  </a:cxn>
                  <a:cxn ang="0">
                    <a:pos x="T4" y="T5"/>
                  </a:cxn>
                  <a:cxn ang="0">
                    <a:pos x="T6" y="T7"/>
                  </a:cxn>
                  <a:cxn ang="0">
                    <a:pos x="T8" y="T9"/>
                  </a:cxn>
                </a:cxnLst>
                <a:rect l="0" t="0" r="r" b="b"/>
                <a:pathLst>
                  <a:path w="2880" h="149">
                    <a:moveTo>
                      <a:pt x="0" y="149"/>
                    </a:moveTo>
                    <a:cubicBezTo>
                      <a:pt x="1672" y="149"/>
                      <a:pt x="1672" y="149"/>
                      <a:pt x="1672" y="149"/>
                    </a:cubicBezTo>
                    <a:cubicBezTo>
                      <a:pt x="1875" y="149"/>
                      <a:pt x="1941" y="145"/>
                      <a:pt x="1984" y="128"/>
                    </a:cubicBezTo>
                    <a:cubicBezTo>
                      <a:pt x="2071" y="95"/>
                      <a:pt x="2189" y="0"/>
                      <a:pt x="2507" y="0"/>
                    </a:cubicBezTo>
                    <a:cubicBezTo>
                      <a:pt x="2880" y="0"/>
                      <a:pt x="2880" y="0"/>
                      <a:pt x="2880" y="0"/>
                    </a:cubicBezTo>
                  </a:path>
                </a:pathLst>
              </a:custGeom>
              <a:noFill/>
              <a:ln w="19050" cap="flat">
                <a:solidFill>
                  <a:schemeClr val="accent2"/>
                </a:solidFill>
                <a:prstDash val="solid"/>
                <a:miter lim="800000"/>
                <a:headEnd/>
                <a:tailEnd/>
              </a:ln>
              <a:extLst/>
            </p:spPr>
            <p:txBody>
              <a:bodyPr/>
              <a:lstStyle/>
              <a:p>
                <a:pPr>
                  <a:defRPr/>
                </a:pPr>
                <a:endParaRPr lang="en-AU"/>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28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11" name="Text Placeholder 10"/>
          <p:cNvSpPr>
            <a:spLocks noGrp="1"/>
          </p:cNvSpPr>
          <p:nvPr>
            <p:ph type="body" sz="quarter" idx="15"/>
          </p:nvPr>
        </p:nvSpPr>
        <p:spPr>
          <a:xfrm>
            <a:off x="360363" y="1276350"/>
            <a:ext cx="8459787" cy="4559300"/>
          </a:xfrm>
        </p:spPr>
        <p:txBody>
          <a:bodyPr>
            <a:noAutofit/>
          </a:bodyPr>
          <a:lstStyle>
            <a:lvl1pPr marL="378000" indent="-378000">
              <a:buFont typeface="+mj-lt"/>
              <a:buAutoNum type="arabicPeriod"/>
              <a:defRPr/>
            </a:lvl1pPr>
            <a:lvl2pPr marL="648000" indent="-270000">
              <a:defRPr/>
            </a:lvl2pPr>
            <a:lvl3pPr marL="648000" indent="-270000">
              <a:defRPr/>
            </a:lvl3pPr>
            <a:lvl4pPr marL="648000" indent="-270000">
              <a:defRPr/>
            </a:lvl4pPr>
            <a:lvl5pPr marL="648000" indent="-270000">
              <a:defRPr/>
            </a:lvl5pPr>
            <a:lvl6pPr marL="648000" indent="-270000">
              <a:defRPr/>
            </a:lvl6pPr>
            <a:lvl7pPr marL="648000" indent="-270000">
              <a:defRPr/>
            </a:lvl7pPr>
            <a:lvl8pPr marL="648000" indent="-270000">
              <a:defRPr/>
            </a:lvl8pPr>
            <a:lvl9pPr marL="648000" indent="-270000">
              <a:defRPr/>
            </a:lvl9pPr>
          </a:lstStyle>
          <a:p>
            <a:pPr lvl="0"/>
            <a:r>
              <a:rPr lang="en-US" dirty="0" smtClean="0"/>
              <a:t>Click to edit Master text styles</a:t>
            </a:r>
          </a:p>
          <a:p>
            <a:pPr lvl="1"/>
            <a:r>
              <a:rPr lang="en-US" dirty="0" smtClean="0"/>
              <a:t>Second level</a:t>
            </a:r>
          </a:p>
        </p:txBody>
      </p:sp>
      <p:sp>
        <p:nvSpPr>
          <p:cNvPr id="4" name="Footer Placeholder 4"/>
          <p:cNvSpPr>
            <a:spLocks noGrp="1"/>
          </p:cNvSpPr>
          <p:nvPr>
            <p:ph type="ftr" sz="quarter" idx="16"/>
          </p:nvPr>
        </p:nvSpPr>
        <p:spPr/>
        <p:txBody>
          <a:bodyPr/>
          <a:lstStyle>
            <a:lvl1pPr>
              <a:defRPr/>
            </a:lvl1pPr>
          </a:lstStyle>
          <a:p>
            <a:pPr>
              <a:defRPr/>
            </a:pPr>
            <a:r>
              <a:rPr lang="en-AU" smtClean="0"/>
              <a:t>Presentation title  |  Presenter name  |  Page </a:t>
            </a:r>
            <a:fld id="{66C5F79B-5943-4E11-8723-925FAF46B8D0}" type="slidenum">
              <a:rPr lang="en-AU" smtClean="0"/>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000" y="1276350"/>
            <a:ext cx="8460000" cy="4555650"/>
          </a:xfrm>
        </p:spPr>
        <p:txBody>
          <a:bodyPr/>
          <a:lstStyle>
            <a:lvl2pPr marL="252000" indent="-250825">
              <a:defRPr/>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8" name="Text Placeholder 7"/>
          <p:cNvSpPr>
            <a:spLocks noGrp="1"/>
          </p:cNvSpPr>
          <p:nvPr>
            <p:ph type="body" sz="quarter" idx="13"/>
          </p:nvPr>
        </p:nvSpPr>
        <p:spPr>
          <a:xfrm>
            <a:off x="360363" y="270000"/>
            <a:ext cx="8460000" cy="893782"/>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p:txBody>
      </p:sp>
      <p:sp>
        <p:nvSpPr>
          <p:cNvPr id="4" name="Footer Placeholder 4"/>
          <p:cNvSpPr>
            <a:spLocks noGrp="1"/>
          </p:cNvSpPr>
          <p:nvPr>
            <p:ph type="ftr" sz="quarter" idx="14"/>
          </p:nvPr>
        </p:nvSpPr>
        <p:spPr/>
        <p:txBody>
          <a:bodyPr/>
          <a:lstStyle>
            <a:lvl1pPr>
              <a:defRPr/>
            </a:lvl1pPr>
          </a:lstStyle>
          <a:p>
            <a:pPr>
              <a:defRPr/>
            </a:pPr>
            <a:r>
              <a:rPr lang="en-AU" smtClean="0"/>
              <a:t>Presentation title  |  Presenter name  |  Page </a:t>
            </a:r>
            <a:fld id="{4E2522EF-23C8-4CFF-BB6E-72792D3AB2E2}" type="slidenum">
              <a:rPr lang="en-AU"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000" y="1276350"/>
            <a:ext cx="8460000" cy="4555650"/>
          </a:xfrm>
        </p:spPr>
        <p:txBody>
          <a:bodyPr/>
          <a:lstStyle>
            <a:lvl2pPr marL="252000" indent="-250825">
              <a:defRPr/>
            </a:lvl2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8"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baseline="0">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4" name="Footer Placeholder 4"/>
          <p:cNvSpPr>
            <a:spLocks noGrp="1"/>
          </p:cNvSpPr>
          <p:nvPr>
            <p:ph type="ftr" sz="quarter" idx="14"/>
          </p:nvPr>
        </p:nvSpPr>
        <p:spPr/>
        <p:txBody>
          <a:bodyPr/>
          <a:lstStyle>
            <a:lvl1pPr>
              <a:defRPr/>
            </a:lvl1pPr>
          </a:lstStyle>
          <a:p>
            <a:pPr>
              <a:defRPr/>
            </a:pPr>
            <a:r>
              <a:rPr lang="en-AU" smtClean="0"/>
              <a:t>Presentation title  |  Presenter name  |  Page </a:t>
            </a:r>
            <a:fld id="{068B3BDC-8683-43AD-8034-E74997EE6242}" type="slidenum">
              <a:rPr lang="en-AU"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 text or pictur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60363" y="1276350"/>
            <a:ext cx="4140000" cy="4555650"/>
          </a:xfrm>
        </p:spPr>
        <p:txBody>
          <a:bodyPr>
            <a:no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5"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8" name="Picture Placeholder 7"/>
          <p:cNvSpPr>
            <a:spLocks noGrp="1"/>
          </p:cNvSpPr>
          <p:nvPr>
            <p:ph type="pic" sz="quarter" idx="15"/>
          </p:nvPr>
        </p:nvSpPr>
        <p:spPr>
          <a:xfrm>
            <a:off x="4680363" y="1276350"/>
            <a:ext cx="4140000" cy="4555650"/>
          </a:xfrm>
        </p:spPr>
        <p:txBody>
          <a:bodyPr rtlCol="0">
            <a:noAutofit/>
          </a:bodyPr>
          <a:lstStyle/>
          <a:p>
            <a:pPr lvl="0"/>
            <a:r>
              <a:rPr lang="en-US" noProof="0" smtClean="0"/>
              <a:t>Click icon to add picture</a:t>
            </a:r>
            <a:endParaRPr lang="en-AU" noProof="0" dirty="0"/>
          </a:p>
        </p:txBody>
      </p:sp>
      <p:sp>
        <p:nvSpPr>
          <p:cNvPr id="6" name="Footer Placeholder 4"/>
          <p:cNvSpPr>
            <a:spLocks noGrp="1"/>
          </p:cNvSpPr>
          <p:nvPr>
            <p:ph type="ftr" sz="quarter" idx="16"/>
          </p:nvPr>
        </p:nvSpPr>
        <p:spPr/>
        <p:txBody>
          <a:bodyPr/>
          <a:lstStyle>
            <a:lvl1pPr>
              <a:defRPr/>
            </a:lvl1pPr>
          </a:lstStyle>
          <a:p>
            <a:pPr>
              <a:defRPr/>
            </a:pPr>
            <a:r>
              <a:rPr lang="en-AU" smtClean="0"/>
              <a:t>Presentation title  |  Presenter name  |  Page </a:t>
            </a:r>
            <a:fld id="{FC5CE32E-49CE-4709-BAD5-8C2A85040E30}" type="slidenum">
              <a:rPr lang="en-AU" smtClean="0"/>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w 2 pics">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60363" y="1276350"/>
            <a:ext cx="4140000" cy="4555650"/>
          </a:xfrm>
        </p:spPr>
        <p:txBody>
          <a:bodyPr>
            <a:no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6" name="Picture Placeholder 5"/>
          <p:cNvSpPr>
            <a:spLocks noGrp="1"/>
          </p:cNvSpPr>
          <p:nvPr>
            <p:ph type="pic" sz="quarter" idx="14"/>
          </p:nvPr>
        </p:nvSpPr>
        <p:spPr>
          <a:xfrm>
            <a:off x="4680363" y="1276350"/>
            <a:ext cx="4140000" cy="2251650"/>
          </a:xfrm>
        </p:spPr>
        <p:txBody>
          <a:bodyPr rtlCol="0">
            <a:noAutofit/>
          </a:bodyPr>
          <a:lstStyle/>
          <a:p>
            <a:pPr lvl="0"/>
            <a:r>
              <a:rPr lang="en-US" noProof="0" smtClean="0"/>
              <a:t>Click icon to add picture</a:t>
            </a:r>
            <a:endParaRPr lang="en-US" noProof="0" dirty="0"/>
          </a:p>
        </p:txBody>
      </p:sp>
      <p:sp>
        <p:nvSpPr>
          <p:cNvPr id="7" name="Picture Placeholder 5"/>
          <p:cNvSpPr>
            <a:spLocks noGrp="1"/>
          </p:cNvSpPr>
          <p:nvPr>
            <p:ph type="pic" sz="quarter" idx="15"/>
          </p:nvPr>
        </p:nvSpPr>
        <p:spPr>
          <a:xfrm>
            <a:off x="4680363" y="3708000"/>
            <a:ext cx="4140000" cy="2124000"/>
          </a:xfrm>
        </p:spPr>
        <p:txBody>
          <a:bodyPr rtlCol="0">
            <a:noAutofit/>
          </a:bodyPr>
          <a:lstStyle/>
          <a:p>
            <a:pPr lvl="0"/>
            <a:r>
              <a:rPr lang="en-US" noProof="0" smtClean="0"/>
              <a:t>Click icon to add picture</a:t>
            </a:r>
            <a:endParaRPr lang="en-US" noProof="0" dirty="0"/>
          </a:p>
        </p:txBody>
      </p:sp>
      <p:sp>
        <p:nvSpPr>
          <p:cNvPr id="9" name="Text Placeholder 7"/>
          <p:cNvSpPr>
            <a:spLocks noGrp="1"/>
          </p:cNvSpPr>
          <p:nvPr>
            <p:ph type="body" sz="quarter" idx="13"/>
          </p:nvPr>
        </p:nvSpPr>
        <p:spPr>
          <a:xfrm>
            <a:off x="360363" y="270000"/>
            <a:ext cx="8460000" cy="900000"/>
          </a:xfrm>
        </p:spPr>
        <p:txBody>
          <a:bodyPr>
            <a:noAutofit/>
          </a:bodyPr>
          <a:lstStyle>
            <a:lvl1pPr marL="0" indent="0">
              <a:lnSpc>
                <a:spcPct val="85000"/>
              </a:lnSpc>
              <a:spcBef>
                <a:spcPts val="0"/>
              </a:spcBef>
              <a:spcAft>
                <a:spcPts val="283"/>
              </a:spcAft>
              <a:buNone/>
              <a:defRPr sz="3600" b="1">
                <a:solidFill>
                  <a:schemeClr val="accent2"/>
                </a:solidFill>
              </a:defRPr>
            </a:lvl1pPr>
            <a:lvl2pPr marL="0" indent="0">
              <a:lnSpc>
                <a:spcPct val="85000"/>
              </a:lnSpc>
              <a:spcBef>
                <a:spcPts val="0"/>
              </a:spcBef>
              <a:buNone/>
              <a:defRPr sz="2200" b="1">
                <a:solidFill>
                  <a:schemeClr val="accent1">
                    <a:lumMod val="75000"/>
                  </a:schemeClr>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smtClean="0"/>
              <a:t>Click to edit Master text styles</a:t>
            </a:r>
          </a:p>
          <a:p>
            <a:pPr lvl="1"/>
            <a:r>
              <a:rPr lang="en-US" dirty="0" smtClean="0"/>
              <a:t>Second level</a:t>
            </a:r>
          </a:p>
        </p:txBody>
      </p:sp>
      <p:sp>
        <p:nvSpPr>
          <p:cNvPr id="8" name="Footer Placeholder 4"/>
          <p:cNvSpPr>
            <a:spLocks noGrp="1"/>
          </p:cNvSpPr>
          <p:nvPr>
            <p:ph type="ftr" sz="quarter" idx="16"/>
          </p:nvPr>
        </p:nvSpPr>
        <p:spPr/>
        <p:txBody>
          <a:bodyPr/>
          <a:lstStyle>
            <a:lvl1pPr>
              <a:defRPr/>
            </a:lvl1pPr>
          </a:lstStyle>
          <a:p>
            <a:pPr>
              <a:defRPr/>
            </a:pPr>
            <a:r>
              <a:rPr lang="en-AU" smtClean="0"/>
              <a:t>Presentation title  |  Presenter name  |  Page </a:t>
            </a:r>
            <a:fld id="{04C6CC18-7C41-420C-A026-3139FBA279B0}" type="slidenum">
              <a:rPr lang="en-AU"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userDrawn="1"/>
        </p:nvGrpSpPr>
        <p:grpSpPr>
          <a:xfrm>
            <a:off x="-9525" y="6051550"/>
            <a:ext cx="9169400" cy="849313"/>
            <a:chOff x="-9525" y="6051550"/>
            <a:chExt cx="9169400" cy="849313"/>
          </a:xfrm>
        </p:grpSpPr>
        <p:sp>
          <p:nvSpPr>
            <p:cNvPr id="3" name="AutoShape 4"/>
            <p:cNvSpPr>
              <a:spLocks noChangeAspect="1" noChangeArrowheads="1" noTextEdit="1"/>
            </p:cNvSpPr>
            <p:nvPr userDrawn="1"/>
          </p:nvSpPr>
          <p:spPr bwMode="auto">
            <a:xfrm>
              <a:off x="-7938" y="6056313"/>
              <a:ext cx="9161463" cy="801687"/>
            </a:xfrm>
            <a:prstGeom prst="rect">
              <a:avLst/>
            </a:prstGeom>
            <a:noFill/>
            <a:ln>
              <a:noFill/>
            </a:ln>
            <a:extLst/>
          </p:spPr>
          <p:txBody>
            <a:bodyPr/>
            <a:lstStyle/>
            <a:p>
              <a:pPr>
                <a:defRPr/>
              </a:pPr>
              <a:endParaRPr lang="en-AU"/>
            </a:p>
          </p:txBody>
        </p:sp>
        <p:sp>
          <p:nvSpPr>
            <p:cNvPr id="4" name="Rectangle 6"/>
            <p:cNvSpPr>
              <a:spLocks noChangeArrowheads="1"/>
            </p:cNvSpPr>
            <p:nvPr userDrawn="1"/>
          </p:nvSpPr>
          <p:spPr bwMode="auto">
            <a:xfrm>
              <a:off x="1588" y="6367463"/>
              <a:ext cx="9142412" cy="490537"/>
            </a:xfrm>
            <a:prstGeom prst="rect">
              <a:avLst/>
            </a:prstGeom>
            <a:solidFill>
              <a:schemeClr val="accent2"/>
            </a:solidFill>
            <a:ln>
              <a:noFill/>
            </a:ln>
            <a:extLst/>
          </p:spPr>
          <p:txBody>
            <a:bodyPr/>
            <a:lstStyle/>
            <a:p>
              <a:pPr>
                <a:defRPr/>
              </a:pPr>
              <a:endParaRPr lang="en-AU"/>
            </a:p>
          </p:txBody>
        </p:sp>
        <p:sp>
          <p:nvSpPr>
            <p:cNvPr id="6" name="Rectangle 7"/>
            <p:cNvSpPr>
              <a:spLocks noChangeArrowheads="1"/>
            </p:cNvSpPr>
            <p:nvPr userDrawn="1"/>
          </p:nvSpPr>
          <p:spPr bwMode="auto">
            <a:xfrm>
              <a:off x="1588" y="6367463"/>
              <a:ext cx="9142412" cy="490537"/>
            </a:xfrm>
            <a:prstGeom prst="rect">
              <a:avLst/>
            </a:prstGeom>
            <a:noFill/>
            <a:ln>
              <a:noFill/>
            </a:ln>
            <a:extLst/>
          </p:spPr>
          <p:txBody>
            <a:bodyPr/>
            <a:lstStyle/>
            <a:p>
              <a:pPr>
                <a:defRPr/>
              </a:pPr>
              <a:endParaRPr lang="en-AU"/>
            </a:p>
          </p:txBody>
        </p:sp>
        <p:sp>
          <p:nvSpPr>
            <p:cNvPr id="7" name="Freeform 8"/>
            <p:cNvSpPr>
              <a:spLocks noEditPoints="1"/>
            </p:cNvSpPr>
            <p:nvPr userDrawn="1"/>
          </p:nvSpPr>
          <p:spPr bwMode="auto">
            <a:xfrm>
              <a:off x="1588" y="6065837"/>
              <a:ext cx="9142412" cy="690562"/>
            </a:xfrm>
            <a:custGeom>
              <a:avLst/>
              <a:gdLst>
                <a:gd name="T0" fmla="*/ 2880 w 2880"/>
                <a:gd name="T1" fmla="*/ 14 h 217"/>
                <a:gd name="T2" fmla="*/ 2817 w 2880"/>
                <a:gd name="T3" fmla="*/ 14 h 217"/>
                <a:gd name="T4" fmla="*/ 2486 w 2880"/>
                <a:gd name="T5" fmla="*/ 95 h 217"/>
                <a:gd name="T6" fmla="*/ 2486 w 2880"/>
                <a:gd name="T7" fmla="*/ 95 h 217"/>
                <a:gd name="T8" fmla="*/ 2880 w 2880"/>
                <a:gd name="T9" fmla="*/ 95 h 217"/>
                <a:gd name="T10" fmla="*/ 2880 w 2880"/>
                <a:gd name="T11" fmla="*/ 217 h 217"/>
                <a:gd name="T12" fmla="*/ 2880 w 2880"/>
                <a:gd name="T13" fmla="*/ 217 h 217"/>
                <a:gd name="T14" fmla="*/ 2880 w 2880"/>
                <a:gd name="T15" fmla="*/ 14 h 217"/>
                <a:gd name="T16" fmla="*/ 2171 w 2880"/>
                <a:gd name="T17" fmla="*/ 0 h 217"/>
                <a:gd name="T18" fmla="*/ 0 w 2880"/>
                <a:gd name="T19" fmla="*/ 0 h 217"/>
                <a:gd name="T20" fmla="*/ 0 w 2880"/>
                <a:gd name="T21" fmla="*/ 95 h 217"/>
                <a:gd name="T22" fmla="*/ 2486 w 2880"/>
                <a:gd name="T23" fmla="*/ 95 h 217"/>
                <a:gd name="T24" fmla="*/ 2486 w 2880"/>
                <a:gd name="T25" fmla="*/ 95 h 217"/>
                <a:gd name="T26" fmla="*/ 2486 w 2880"/>
                <a:gd name="T27" fmla="*/ 95 h 217"/>
                <a:gd name="T28" fmla="*/ 2486 w 2880"/>
                <a:gd name="T29" fmla="*/ 95 h 217"/>
                <a:gd name="T30" fmla="*/ 2171 w 2880"/>
                <a:gd name="T31"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80" h="217">
                  <a:moveTo>
                    <a:pt x="2880" y="14"/>
                  </a:moveTo>
                  <a:cubicBezTo>
                    <a:pt x="2817" y="14"/>
                    <a:pt x="2817" y="14"/>
                    <a:pt x="2817" y="14"/>
                  </a:cubicBezTo>
                  <a:cubicBezTo>
                    <a:pt x="2616" y="14"/>
                    <a:pt x="2542" y="74"/>
                    <a:pt x="2486" y="95"/>
                  </a:cubicBezTo>
                  <a:cubicBezTo>
                    <a:pt x="2486" y="95"/>
                    <a:pt x="2486" y="95"/>
                    <a:pt x="2486" y="95"/>
                  </a:cubicBezTo>
                  <a:cubicBezTo>
                    <a:pt x="2880" y="95"/>
                    <a:pt x="2880" y="95"/>
                    <a:pt x="2880" y="95"/>
                  </a:cubicBezTo>
                  <a:cubicBezTo>
                    <a:pt x="2880" y="217"/>
                    <a:pt x="2880" y="217"/>
                    <a:pt x="2880" y="217"/>
                  </a:cubicBezTo>
                  <a:cubicBezTo>
                    <a:pt x="2880" y="217"/>
                    <a:pt x="2880" y="217"/>
                    <a:pt x="2880" y="217"/>
                  </a:cubicBezTo>
                  <a:cubicBezTo>
                    <a:pt x="2880" y="14"/>
                    <a:pt x="2880" y="14"/>
                    <a:pt x="2880" y="14"/>
                  </a:cubicBezTo>
                  <a:moveTo>
                    <a:pt x="2171" y="0"/>
                  </a:moveTo>
                  <a:cubicBezTo>
                    <a:pt x="0" y="0"/>
                    <a:pt x="0" y="0"/>
                    <a:pt x="0" y="0"/>
                  </a:cubicBezTo>
                  <a:cubicBezTo>
                    <a:pt x="0" y="95"/>
                    <a:pt x="0" y="95"/>
                    <a:pt x="0" y="95"/>
                  </a:cubicBezTo>
                  <a:cubicBezTo>
                    <a:pt x="2486" y="95"/>
                    <a:pt x="2486" y="95"/>
                    <a:pt x="2486" y="95"/>
                  </a:cubicBezTo>
                  <a:cubicBezTo>
                    <a:pt x="2486" y="95"/>
                    <a:pt x="2486" y="95"/>
                    <a:pt x="2486" y="95"/>
                  </a:cubicBezTo>
                  <a:cubicBezTo>
                    <a:pt x="2486" y="95"/>
                    <a:pt x="2486" y="95"/>
                    <a:pt x="2486" y="95"/>
                  </a:cubicBezTo>
                  <a:cubicBezTo>
                    <a:pt x="2486" y="95"/>
                    <a:pt x="2486" y="95"/>
                    <a:pt x="2486" y="95"/>
                  </a:cubicBezTo>
                  <a:cubicBezTo>
                    <a:pt x="2419" y="39"/>
                    <a:pt x="2306" y="0"/>
                    <a:pt x="2171" y="0"/>
                  </a:cubicBezTo>
                </a:path>
              </a:pathLst>
            </a:custGeom>
            <a:solidFill>
              <a:srgbClr val="BFBFBF"/>
            </a:solidFill>
            <a:ln>
              <a:noFill/>
            </a:ln>
            <a:extLst/>
          </p:spPr>
          <p:txBody>
            <a:bodyPr/>
            <a:lstStyle/>
            <a:p>
              <a:pPr>
                <a:defRPr/>
              </a:pPr>
              <a:endParaRPr lang="en-AU"/>
            </a:p>
          </p:txBody>
        </p:sp>
        <p:sp>
          <p:nvSpPr>
            <p:cNvPr id="8" name="Freeform 9"/>
            <p:cNvSpPr>
              <a:spLocks noEditPoints="1"/>
            </p:cNvSpPr>
            <p:nvPr userDrawn="1"/>
          </p:nvSpPr>
          <p:spPr bwMode="auto">
            <a:xfrm>
              <a:off x="1588" y="6367463"/>
              <a:ext cx="9142412" cy="388937"/>
            </a:xfrm>
            <a:custGeom>
              <a:avLst/>
              <a:gdLst>
                <a:gd name="T0" fmla="*/ 2486 w 2880"/>
                <a:gd name="T1" fmla="*/ 0 h 122"/>
                <a:gd name="T2" fmla="*/ 0 w 2880"/>
                <a:gd name="T3" fmla="*/ 0 h 122"/>
                <a:gd name="T4" fmla="*/ 0 w 2880"/>
                <a:gd name="T5" fmla="*/ 13 h 122"/>
                <a:gd name="T6" fmla="*/ 2289 w 2880"/>
                <a:gd name="T7" fmla="*/ 13 h 122"/>
                <a:gd name="T8" fmla="*/ 2486 w 2880"/>
                <a:gd name="T9" fmla="*/ 0 h 122"/>
                <a:gd name="T10" fmla="*/ 2880 w 2880"/>
                <a:gd name="T11" fmla="*/ 0 h 122"/>
                <a:gd name="T12" fmla="*/ 2486 w 2880"/>
                <a:gd name="T13" fmla="*/ 0 h 122"/>
                <a:gd name="T14" fmla="*/ 2813 w 2880"/>
                <a:gd name="T15" fmla="*/ 122 h 122"/>
                <a:gd name="T16" fmla="*/ 2880 w 2880"/>
                <a:gd name="T17" fmla="*/ 122 h 122"/>
                <a:gd name="T18" fmla="*/ 2880 w 2880"/>
                <a:gd name="T1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122">
                  <a:moveTo>
                    <a:pt x="2486" y="0"/>
                  </a:moveTo>
                  <a:cubicBezTo>
                    <a:pt x="0" y="0"/>
                    <a:pt x="0" y="0"/>
                    <a:pt x="0" y="0"/>
                  </a:cubicBezTo>
                  <a:cubicBezTo>
                    <a:pt x="0" y="13"/>
                    <a:pt x="0" y="13"/>
                    <a:pt x="0" y="13"/>
                  </a:cubicBezTo>
                  <a:cubicBezTo>
                    <a:pt x="2289" y="13"/>
                    <a:pt x="2289" y="13"/>
                    <a:pt x="2289" y="13"/>
                  </a:cubicBezTo>
                  <a:cubicBezTo>
                    <a:pt x="2418" y="13"/>
                    <a:pt x="2459" y="10"/>
                    <a:pt x="2486" y="0"/>
                  </a:cubicBezTo>
                  <a:moveTo>
                    <a:pt x="2880" y="0"/>
                  </a:moveTo>
                  <a:cubicBezTo>
                    <a:pt x="2486" y="0"/>
                    <a:pt x="2486" y="0"/>
                    <a:pt x="2486" y="0"/>
                  </a:cubicBezTo>
                  <a:cubicBezTo>
                    <a:pt x="2554" y="56"/>
                    <a:pt x="2645" y="122"/>
                    <a:pt x="2813" y="122"/>
                  </a:cubicBezTo>
                  <a:cubicBezTo>
                    <a:pt x="2854" y="122"/>
                    <a:pt x="2880" y="122"/>
                    <a:pt x="2880" y="122"/>
                  </a:cubicBezTo>
                  <a:cubicBezTo>
                    <a:pt x="2880" y="0"/>
                    <a:pt x="2880" y="0"/>
                    <a:pt x="2880" y="0"/>
                  </a:cubicBezTo>
                </a:path>
              </a:pathLst>
            </a:custGeom>
            <a:solidFill>
              <a:schemeClr val="accent2">
                <a:lumMod val="75000"/>
              </a:schemeClr>
            </a:solidFill>
            <a:ln>
              <a:noFill/>
            </a:ln>
            <a:extLst/>
          </p:spPr>
          <p:txBody>
            <a:bodyPr/>
            <a:lstStyle/>
            <a:p>
              <a:pPr>
                <a:defRPr/>
              </a:pPr>
              <a:endParaRPr lang="en-AU"/>
            </a:p>
          </p:txBody>
        </p:sp>
        <p:sp>
          <p:nvSpPr>
            <p:cNvPr id="9" name="Freeform 10"/>
            <p:cNvSpPr>
              <a:spLocks/>
            </p:cNvSpPr>
            <p:nvPr userDrawn="1"/>
          </p:nvSpPr>
          <p:spPr bwMode="auto">
            <a:xfrm>
              <a:off x="1588" y="6110288"/>
              <a:ext cx="7891462" cy="298450"/>
            </a:xfrm>
            <a:custGeom>
              <a:avLst/>
              <a:gdLst>
                <a:gd name="T0" fmla="*/ 2486 w 2486"/>
                <a:gd name="T1" fmla="*/ 81 h 94"/>
                <a:gd name="T2" fmla="*/ 2171 w 2486"/>
                <a:gd name="T3" fmla="*/ 0 h 94"/>
                <a:gd name="T4" fmla="*/ 0 w 2486"/>
                <a:gd name="T5" fmla="*/ 0 h 94"/>
                <a:gd name="T6" fmla="*/ 0 w 2486"/>
                <a:gd name="T7" fmla="*/ 94 h 94"/>
                <a:gd name="T8" fmla="*/ 2289 w 2486"/>
                <a:gd name="T9" fmla="*/ 94 h 94"/>
                <a:gd name="T10" fmla="*/ 2486 w 2486"/>
                <a:gd name="T11" fmla="*/ 81 h 94"/>
              </a:gdLst>
              <a:ahLst/>
              <a:cxnLst>
                <a:cxn ang="0">
                  <a:pos x="T0" y="T1"/>
                </a:cxn>
                <a:cxn ang="0">
                  <a:pos x="T2" y="T3"/>
                </a:cxn>
                <a:cxn ang="0">
                  <a:pos x="T4" y="T5"/>
                </a:cxn>
                <a:cxn ang="0">
                  <a:pos x="T6" y="T7"/>
                </a:cxn>
                <a:cxn ang="0">
                  <a:pos x="T8" y="T9"/>
                </a:cxn>
                <a:cxn ang="0">
                  <a:pos x="T10" y="T11"/>
                </a:cxn>
              </a:cxnLst>
              <a:rect l="0" t="0" r="r" b="b"/>
              <a:pathLst>
                <a:path w="2486" h="94">
                  <a:moveTo>
                    <a:pt x="2486" y="81"/>
                  </a:moveTo>
                  <a:cubicBezTo>
                    <a:pt x="2410" y="38"/>
                    <a:pt x="2306" y="0"/>
                    <a:pt x="2171" y="0"/>
                  </a:cubicBezTo>
                  <a:cubicBezTo>
                    <a:pt x="0" y="0"/>
                    <a:pt x="0" y="0"/>
                    <a:pt x="0" y="0"/>
                  </a:cubicBezTo>
                  <a:cubicBezTo>
                    <a:pt x="0" y="94"/>
                    <a:pt x="0" y="94"/>
                    <a:pt x="0" y="94"/>
                  </a:cubicBezTo>
                  <a:cubicBezTo>
                    <a:pt x="2289" y="94"/>
                    <a:pt x="2289" y="94"/>
                    <a:pt x="2289" y="94"/>
                  </a:cubicBezTo>
                  <a:cubicBezTo>
                    <a:pt x="2418" y="94"/>
                    <a:pt x="2459" y="91"/>
                    <a:pt x="2486" y="81"/>
                  </a:cubicBezTo>
                </a:path>
              </a:pathLst>
            </a:custGeom>
            <a:solidFill>
              <a:schemeClr val="accent1"/>
            </a:solidFill>
            <a:ln>
              <a:noFill/>
            </a:ln>
            <a:extLst/>
          </p:spPr>
          <p:txBody>
            <a:bodyPr/>
            <a:lstStyle/>
            <a:p>
              <a:pPr>
                <a:defRPr/>
              </a:pPr>
              <a:endParaRPr lang="en-AU"/>
            </a:p>
          </p:txBody>
        </p:sp>
        <p:sp>
          <p:nvSpPr>
            <p:cNvPr id="10" name="Freeform 11"/>
            <p:cNvSpPr>
              <a:spLocks/>
            </p:cNvSpPr>
            <p:nvPr userDrawn="1"/>
          </p:nvSpPr>
          <p:spPr bwMode="auto">
            <a:xfrm>
              <a:off x="7893050" y="6110285"/>
              <a:ext cx="1250950" cy="601662"/>
            </a:xfrm>
            <a:custGeom>
              <a:avLst/>
              <a:gdLst>
                <a:gd name="T0" fmla="*/ 331 w 394"/>
                <a:gd name="T1" fmla="*/ 0 h 189"/>
                <a:gd name="T2" fmla="*/ 0 w 394"/>
                <a:gd name="T3" fmla="*/ 81 h 189"/>
                <a:gd name="T4" fmla="*/ 327 w 394"/>
                <a:gd name="T5" fmla="*/ 189 h 189"/>
                <a:gd name="T6" fmla="*/ 394 w 394"/>
                <a:gd name="T7" fmla="*/ 189 h 189"/>
                <a:gd name="T8" fmla="*/ 394 w 394"/>
                <a:gd name="T9" fmla="*/ 0 h 189"/>
                <a:gd name="T10" fmla="*/ 331 w 394"/>
                <a:gd name="T11" fmla="*/ 0 h 189"/>
              </a:gdLst>
              <a:ahLst/>
              <a:cxnLst>
                <a:cxn ang="0">
                  <a:pos x="T0" y="T1"/>
                </a:cxn>
                <a:cxn ang="0">
                  <a:pos x="T2" y="T3"/>
                </a:cxn>
                <a:cxn ang="0">
                  <a:pos x="T4" y="T5"/>
                </a:cxn>
                <a:cxn ang="0">
                  <a:pos x="T6" y="T7"/>
                </a:cxn>
                <a:cxn ang="0">
                  <a:pos x="T8" y="T9"/>
                </a:cxn>
                <a:cxn ang="0">
                  <a:pos x="T10" y="T11"/>
                </a:cxn>
              </a:cxnLst>
              <a:rect l="0" t="0" r="r" b="b"/>
              <a:pathLst>
                <a:path w="394" h="189">
                  <a:moveTo>
                    <a:pt x="331" y="0"/>
                  </a:moveTo>
                  <a:cubicBezTo>
                    <a:pt x="130" y="0"/>
                    <a:pt x="56" y="60"/>
                    <a:pt x="0" y="81"/>
                  </a:cubicBezTo>
                  <a:cubicBezTo>
                    <a:pt x="89" y="131"/>
                    <a:pt x="159" y="189"/>
                    <a:pt x="327" y="189"/>
                  </a:cubicBezTo>
                  <a:cubicBezTo>
                    <a:pt x="368" y="189"/>
                    <a:pt x="394" y="189"/>
                    <a:pt x="394" y="189"/>
                  </a:cubicBezTo>
                  <a:cubicBezTo>
                    <a:pt x="394" y="0"/>
                    <a:pt x="394" y="0"/>
                    <a:pt x="394" y="0"/>
                  </a:cubicBezTo>
                  <a:lnTo>
                    <a:pt x="331" y="0"/>
                  </a:lnTo>
                  <a:close/>
                </a:path>
              </a:pathLst>
            </a:custGeom>
            <a:solidFill>
              <a:srgbClr val="F7F7F7"/>
            </a:solidFill>
            <a:ln>
              <a:noFill/>
            </a:ln>
            <a:extLst/>
          </p:spPr>
          <p:txBody>
            <a:bodyPr/>
            <a:lstStyle/>
            <a:p>
              <a:pPr>
                <a:defRPr/>
              </a:pPr>
              <a:endParaRPr lang="en-AU"/>
            </a:p>
          </p:txBody>
        </p:sp>
        <p:sp>
          <p:nvSpPr>
            <p:cNvPr id="1105" name="AutoShape 81"/>
            <p:cNvSpPr>
              <a:spLocks noChangeAspect="1" noChangeArrowheads="1" noTextEdit="1"/>
            </p:cNvSpPr>
            <p:nvPr/>
          </p:nvSpPr>
          <p:spPr bwMode="auto">
            <a:xfrm>
              <a:off x="-9525" y="6051550"/>
              <a:ext cx="9169400" cy="849313"/>
            </a:xfrm>
            <a:prstGeom prst="rect">
              <a:avLst/>
            </a:prstGeom>
            <a:noFill/>
            <a:ln w="9525">
              <a:noFill/>
              <a:miter lim="800000"/>
              <a:headEnd/>
              <a:tailEnd/>
            </a:ln>
          </p:spPr>
          <p:txBody>
            <a:bodyPr/>
            <a:lstStyle/>
            <a:p>
              <a:pPr>
                <a:defRPr/>
              </a:pPr>
              <a:endParaRPr lang="en-US"/>
            </a:p>
          </p:txBody>
        </p:sp>
        <p:sp>
          <p:nvSpPr>
            <p:cNvPr id="1108" name="Rectangle 84"/>
            <p:cNvSpPr>
              <a:spLocks noChangeArrowheads="1"/>
            </p:cNvSpPr>
            <p:nvPr/>
          </p:nvSpPr>
          <p:spPr bwMode="auto">
            <a:xfrm>
              <a:off x="-9525" y="6356350"/>
              <a:ext cx="9167813" cy="544513"/>
            </a:xfrm>
            <a:prstGeom prst="rect">
              <a:avLst/>
            </a:prstGeom>
            <a:noFill/>
            <a:ln w="9525">
              <a:noFill/>
              <a:miter lim="800000"/>
              <a:headEnd/>
              <a:tailEnd/>
            </a:ln>
          </p:spPr>
          <p:txBody>
            <a:bodyPr/>
            <a:lstStyle/>
            <a:p>
              <a:pPr>
                <a:defRPr/>
              </a:pPr>
              <a:endParaRPr lang="en-US"/>
            </a:p>
          </p:txBody>
        </p:sp>
        <p:pic>
          <p:nvPicPr>
            <p:cNvPr id="1033" name="Picture 78"/>
            <p:cNvPicPr>
              <a:picLocks noChangeAspect="1" noChangeArrowheads="1"/>
            </p:cNvPicPr>
            <p:nvPr/>
          </p:nvPicPr>
          <p:blipFill>
            <a:blip r:embed="rId23"/>
            <a:srcRect/>
            <a:stretch>
              <a:fillRect/>
            </a:stretch>
          </p:blipFill>
          <p:spPr bwMode="auto">
            <a:xfrm>
              <a:off x="8459788" y="6191250"/>
              <a:ext cx="454025" cy="454025"/>
            </a:xfrm>
            <a:prstGeom prst="rect">
              <a:avLst/>
            </a:prstGeom>
            <a:noFill/>
            <a:ln w="9525">
              <a:noFill/>
              <a:miter lim="800000"/>
              <a:headEnd/>
              <a:tailEnd/>
            </a:ln>
          </p:spPr>
        </p:pic>
      </p:grpSp>
      <p:sp>
        <p:nvSpPr>
          <p:cNvPr id="1029" name="Text Placeholder 2"/>
          <p:cNvSpPr>
            <a:spLocks noGrp="1"/>
          </p:cNvSpPr>
          <p:nvPr>
            <p:ph type="body" idx="1"/>
          </p:nvPr>
        </p:nvSpPr>
        <p:spPr bwMode="auto">
          <a:xfrm>
            <a:off x="360363" y="1276350"/>
            <a:ext cx="8459787" cy="455930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AU" dirty="0" smtClean="0"/>
              <a:t>Click to edit Master text styles</a:t>
            </a:r>
          </a:p>
          <a:p>
            <a:pPr lvl="1"/>
            <a:r>
              <a:rPr lang="en-AU" dirty="0" smtClean="0"/>
              <a:t>Second level</a:t>
            </a:r>
          </a:p>
          <a:p>
            <a:pPr lvl="2"/>
            <a:r>
              <a:rPr lang="en-AU" dirty="0" smtClean="0"/>
              <a:t>Third level</a:t>
            </a:r>
          </a:p>
          <a:p>
            <a:pPr lvl="3"/>
            <a:r>
              <a:rPr lang="en-AU" dirty="0" smtClean="0"/>
              <a:t>Fourth level</a:t>
            </a:r>
          </a:p>
          <a:p>
            <a:pPr lvl="4"/>
            <a:r>
              <a:rPr lang="en-AU" dirty="0" smtClean="0"/>
              <a:t>Fifth level</a:t>
            </a:r>
          </a:p>
        </p:txBody>
      </p:sp>
      <p:sp>
        <p:nvSpPr>
          <p:cNvPr id="5" name="Footer Placeholder 4"/>
          <p:cNvSpPr>
            <a:spLocks noGrp="1"/>
          </p:cNvSpPr>
          <p:nvPr>
            <p:ph type="ftr" sz="quarter" idx="3"/>
          </p:nvPr>
        </p:nvSpPr>
        <p:spPr>
          <a:xfrm>
            <a:off x="360363" y="6516688"/>
            <a:ext cx="6119812" cy="107950"/>
          </a:xfrm>
          <a:prstGeom prst="rect">
            <a:avLst/>
          </a:prstGeom>
        </p:spPr>
        <p:txBody>
          <a:bodyPr vert="horz" lIns="0" tIns="0" rIns="0" bIns="0" rtlCol="0" anchor="ctr"/>
          <a:lstStyle>
            <a:lvl1pPr algn="l" fontAlgn="auto">
              <a:spcBef>
                <a:spcPts val="0"/>
              </a:spcBef>
              <a:spcAft>
                <a:spcPts val="0"/>
              </a:spcAft>
              <a:defRPr sz="900" dirty="0">
                <a:solidFill>
                  <a:schemeClr val="bg1"/>
                </a:solidFill>
                <a:latin typeface="+mn-lt"/>
              </a:defRPr>
            </a:lvl1pPr>
          </a:lstStyle>
          <a:p>
            <a:pPr>
              <a:defRPr/>
            </a:pPr>
            <a:r>
              <a:rPr lang="en-AU" dirty="0" smtClean="0"/>
              <a:t>Presentation title  |  Presenter name  |  Page </a:t>
            </a:r>
            <a:fld id="{9438EBDE-86EA-4B02-9903-C0F010044C90}" type="slidenum">
              <a:rPr lang="en-AU" smtClean="0"/>
              <a:pPr>
                <a:defRPr/>
              </a:pPr>
              <a:t>‹#›</a:t>
            </a:fld>
            <a:endParaRPr lang="en-US" dirty="0"/>
          </a:p>
        </p:txBody>
      </p:sp>
      <p:sp>
        <p:nvSpPr>
          <p:cNvPr id="1031" name="Title Placeholder 1"/>
          <p:cNvSpPr>
            <a:spLocks noGrp="1"/>
          </p:cNvSpPr>
          <p:nvPr>
            <p:ph type="title"/>
          </p:nvPr>
        </p:nvSpPr>
        <p:spPr bwMode="auto">
          <a:xfrm>
            <a:off x="360363" y="269875"/>
            <a:ext cx="8459787" cy="85725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title style</a:t>
            </a:r>
          </a:p>
        </p:txBody>
      </p:sp>
      <p:sp>
        <p:nvSpPr>
          <p:cNvPr id="1070" name="Rectangle 46"/>
          <p:cNvSpPr>
            <a:spLocks noChangeArrowheads="1"/>
          </p:cNvSpPr>
          <p:nvPr/>
        </p:nvSpPr>
        <p:spPr bwMode="auto">
          <a:xfrm>
            <a:off x="-71438" y="6365875"/>
            <a:ext cx="9317038" cy="544513"/>
          </a:xfrm>
          <a:prstGeom prst="rect">
            <a:avLst/>
          </a:prstGeom>
          <a:noFill/>
          <a:ln w="9525">
            <a:noFill/>
            <a:miter lim="800000"/>
            <a:headEnd/>
            <a:tailEnd/>
          </a:ln>
        </p:spPr>
        <p:txBody>
          <a:bodyPr/>
          <a:lstStyle/>
          <a:p>
            <a:pPr>
              <a:defRPr/>
            </a:pPr>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0" r:id="rId3"/>
    <p:sldLayoutId id="2147483671" r:id="rId4"/>
    <p:sldLayoutId id="2147483666" r:id="rId5"/>
    <p:sldLayoutId id="2147483665" r:id="rId6"/>
    <p:sldLayoutId id="2147483664" r:id="rId7"/>
    <p:sldLayoutId id="2147483663" r:id="rId8"/>
    <p:sldLayoutId id="2147483662" r:id="rId9"/>
    <p:sldLayoutId id="2147483661" r:id="rId10"/>
    <p:sldLayoutId id="2147483660" r:id="rId11"/>
    <p:sldLayoutId id="2147483659" r:id="rId12"/>
    <p:sldLayoutId id="2147483658" r:id="rId13"/>
    <p:sldLayoutId id="2147483657" r:id="rId14"/>
    <p:sldLayoutId id="2147483656" r:id="rId15"/>
    <p:sldLayoutId id="2147483655" r:id="rId16"/>
    <p:sldLayoutId id="2147483672" r:id="rId17"/>
    <p:sldLayoutId id="2147483654" r:id="rId18"/>
    <p:sldLayoutId id="2147483653" r:id="rId19"/>
    <p:sldLayoutId id="2147483673" r:id="rId20"/>
    <p:sldLayoutId id="2147483676" r:id="rId21"/>
  </p:sldLayoutIdLst>
  <p:timing>
    <p:tnLst>
      <p:par>
        <p:cTn xmlns:p14="http://schemas.microsoft.com/office/powerpoint/2010/main" id="1" dur="indefinite" restart="never" nodeType="tmRoot"/>
      </p:par>
    </p:tnLst>
  </p:timing>
  <p:hf sldNum="0" hdr="0"/>
  <p:txStyles>
    <p:titleStyle>
      <a:lvl1pPr algn="l" defTabSz="457200" rtl="0" eaLnBrk="1" fontAlgn="base" hangingPunct="1">
        <a:lnSpc>
          <a:spcPct val="90000"/>
        </a:lnSpc>
        <a:spcBef>
          <a:spcPct val="0"/>
        </a:spcBef>
        <a:spcAft>
          <a:spcPct val="0"/>
        </a:spcAft>
        <a:defRPr sz="3600" b="1" kern="1200">
          <a:solidFill>
            <a:schemeClr val="accent2"/>
          </a:solidFill>
          <a:latin typeface="+mj-lt"/>
          <a:ea typeface="+mj-ea"/>
          <a:cs typeface="+mj-cs"/>
        </a:defRPr>
      </a:lvl1pPr>
      <a:lvl2pPr algn="l" defTabSz="457200" rtl="0" eaLnBrk="1" fontAlgn="base" hangingPunct="1">
        <a:lnSpc>
          <a:spcPct val="90000"/>
        </a:lnSpc>
        <a:spcBef>
          <a:spcPct val="0"/>
        </a:spcBef>
        <a:spcAft>
          <a:spcPct val="0"/>
        </a:spcAft>
        <a:defRPr sz="3600" b="1">
          <a:solidFill>
            <a:schemeClr val="accent1"/>
          </a:solidFill>
          <a:latin typeface="Calibri" pitchFamily="34" charset="0"/>
        </a:defRPr>
      </a:lvl2pPr>
      <a:lvl3pPr algn="l" defTabSz="457200" rtl="0" eaLnBrk="1" fontAlgn="base" hangingPunct="1">
        <a:lnSpc>
          <a:spcPct val="90000"/>
        </a:lnSpc>
        <a:spcBef>
          <a:spcPct val="0"/>
        </a:spcBef>
        <a:spcAft>
          <a:spcPct val="0"/>
        </a:spcAft>
        <a:defRPr sz="3600" b="1">
          <a:solidFill>
            <a:schemeClr val="accent1"/>
          </a:solidFill>
          <a:latin typeface="Calibri" pitchFamily="34" charset="0"/>
        </a:defRPr>
      </a:lvl3pPr>
      <a:lvl4pPr algn="l" defTabSz="457200" rtl="0" eaLnBrk="1" fontAlgn="base" hangingPunct="1">
        <a:lnSpc>
          <a:spcPct val="90000"/>
        </a:lnSpc>
        <a:spcBef>
          <a:spcPct val="0"/>
        </a:spcBef>
        <a:spcAft>
          <a:spcPct val="0"/>
        </a:spcAft>
        <a:defRPr sz="3600" b="1">
          <a:solidFill>
            <a:schemeClr val="accent1"/>
          </a:solidFill>
          <a:latin typeface="Calibri" pitchFamily="34" charset="0"/>
        </a:defRPr>
      </a:lvl4pPr>
      <a:lvl5pPr algn="l" defTabSz="457200" rtl="0" eaLnBrk="1" fontAlgn="base" hangingPunct="1">
        <a:lnSpc>
          <a:spcPct val="90000"/>
        </a:lnSpc>
        <a:spcBef>
          <a:spcPct val="0"/>
        </a:spcBef>
        <a:spcAft>
          <a:spcPct val="0"/>
        </a:spcAft>
        <a:defRPr sz="3600" b="1">
          <a:solidFill>
            <a:schemeClr val="accent1"/>
          </a:solidFill>
          <a:latin typeface="Calibri" pitchFamily="34" charset="0"/>
        </a:defRPr>
      </a:lvl5pPr>
      <a:lvl6pPr marL="457200" algn="l" defTabSz="457200" rtl="0" eaLnBrk="1" fontAlgn="base" hangingPunct="1">
        <a:lnSpc>
          <a:spcPct val="90000"/>
        </a:lnSpc>
        <a:spcBef>
          <a:spcPct val="0"/>
        </a:spcBef>
        <a:spcAft>
          <a:spcPct val="0"/>
        </a:spcAft>
        <a:defRPr sz="2800" b="1">
          <a:solidFill>
            <a:schemeClr val="accent1"/>
          </a:solidFill>
          <a:latin typeface="Calibri" pitchFamily="34" charset="0"/>
        </a:defRPr>
      </a:lvl6pPr>
      <a:lvl7pPr marL="914400" algn="l" defTabSz="457200" rtl="0" eaLnBrk="1" fontAlgn="base" hangingPunct="1">
        <a:lnSpc>
          <a:spcPct val="90000"/>
        </a:lnSpc>
        <a:spcBef>
          <a:spcPct val="0"/>
        </a:spcBef>
        <a:spcAft>
          <a:spcPct val="0"/>
        </a:spcAft>
        <a:defRPr sz="2800" b="1">
          <a:solidFill>
            <a:schemeClr val="accent1"/>
          </a:solidFill>
          <a:latin typeface="Calibri" pitchFamily="34" charset="0"/>
        </a:defRPr>
      </a:lvl7pPr>
      <a:lvl8pPr marL="1371600" algn="l" defTabSz="457200" rtl="0" eaLnBrk="1" fontAlgn="base" hangingPunct="1">
        <a:lnSpc>
          <a:spcPct val="90000"/>
        </a:lnSpc>
        <a:spcBef>
          <a:spcPct val="0"/>
        </a:spcBef>
        <a:spcAft>
          <a:spcPct val="0"/>
        </a:spcAft>
        <a:defRPr sz="2800" b="1">
          <a:solidFill>
            <a:schemeClr val="accent1"/>
          </a:solidFill>
          <a:latin typeface="Calibri" pitchFamily="34" charset="0"/>
        </a:defRPr>
      </a:lvl8pPr>
      <a:lvl9pPr marL="1828800" algn="l" defTabSz="457200" rtl="0" eaLnBrk="1" fontAlgn="base" hangingPunct="1">
        <a:lnSpc>
          <a:spcPct val="90000"/>
        </a:lnSpc>
        <a:spcBef>
          <a:spcPct val="0"/>
        </a:spcBef>
        <a:spcAft>
          <a:spcPct val="0"/>
        </a:spcAft>
        <a:defRPr sz="2800" b="1">
          <a:solidFill>
            <a:schemeClr val="accent1"/>
          </a:solidFill>
          <a:latin typeface="Calibri" pitchFamily="34" charset="0"/>
        </a:defRPr>
      </a:lvl9pPr>
    </p:titleStyle>
    <p:bodyStyle>
      <a:lvl1pPr algn="l" defTabSz="457200" rtl="0" eaLnBrk="1" fontAlgn="base" hangingPunct="1">
        <a:lnSpc>
          <a:spcPct val="90000"/>
        </a:lnSpc>
        <a:spcBef>
          <a:spcPts val="600"/>
        </a:spcBef>
        <a:spcAft>
          <a:spcPts val="563"/>
        </a:spcAft>
        <a:buFont typeface="Arial" charset="0"/>
        <a:defRPr sz="2400" kern="1200">
          <a:solidFill>
            <a:schemeClr val="tx1"/>
          </a:solidFill>
          <a:latin typeface="+mn-lt"/>
          <a:ea typeface="+mn-ea"/>
          <a:cs typeface="+mn-cs"/>
        </a:defRPr>
      </a:lvl1pPr>
      <a:lvl2pPr marL="250825" indent="-250825" algn="l" defTabSz="457200" rtl="0" eaLnBrk="1" fontAlgn="base" hangingPunct="1">
        <a:lnSpc>
          <a:spcPct val="90000"/>
        </a:lnSpc>
        <a:spcBef>
          <a:spcPct val="0"/>
        </a:spcBef>
        <a:spcAft>
          <a:spcPts val="563"/>
        </a:spcAft>
        <a:buFont typeface="Symbol" pitchFamily="18" charset="2"/>
        <a:buChar char=""/>
        <a:defRPr sz="2000" kern="1200">
          <a:solidFill>
            <a:schemeClr val="tx1"/>
          </a:solidFill>
          <a:latin typeface="+mn-lt"/>
          <a:ea typeface="+mn-ea"/>
          <a:cs typeface="+mn-cs"/>
        </a:defRPr>
      </a:lvl2pPr>
      <a:lvl3pPr marL="503238" indent="-250825" algn="l" defTabSz="457200" rtl="0" eaLnBrk="1" fontAlgn="base" hangingPunct="1">
        <a:lnSpc>
          <a:spcPct val="90000"/>
        </a:lnSpc>
        <a:spcBef>
          <a:spcPct val="0"/>
        </a:spcBef>
        <a:spcAft>
          <a:spcPts val="563"/>
        </a:spcAft>
        <a:buClr>
          <a:srgbClr val="484647"/>
        </a:buClr>
        <a:buFont typeface="Arial" charset="0"/>
        <a:buChar char="–"/>
        <a:defRPr sz="2000" kern="1200">
          <a:solidFill>
            <a:schemeClr val="tx1"/>
          </a:solidFill>
          <a:latin typeface="+mn-lt"/>
          <a:ea typeface="+mn-ea"/>
          <a:cs typeface="+mn-cs"/>
        </a:defRPr>
      </a:lvl3pPr>
      <a:lvl4pPr marL="755650" indent="-250825" algn="l" defTabSz="457200" rtl="0" eaLnBrk="1" fontAlgn="base" hangingPunct="1">
        <a:lnSpc>
          <a:spcPct val="90000"/>
        </a:lnSpc>
        <a:spcBef>
          <a:spcPct val="0"/>
        </a:spcBef>
        <a:spcAft>
          <a:spcPts val="563"/>
        </a:spcAft>
        <a:buClr>
          <a:srgbClr val="484647"/>
        </a:buClr>
        <a:buFont typeface="Arial" charset="0"/>
        <a:buChar char="–"/>
        <a:defRPr sz="2000" kern="1200">
          <a:solidFill>
            <a:schemeClr val="tx1"/>
          </a:solidFill>
          <a:latin typeface="+mn-lt"/>
          <a:ea typeface="+mn-ea"/>
          <a:cs typeface="+mn-cs"/>
        </a:defRPr>
      </a:lvl4pPr>
      <a:lvl5pPr marL="1008000" indent="-252000" algn="l" defTabSz="457200" rtl="0" eaLnBrk="1" fontAlgn="base" hangingPunct="1">
        <a:lnSpc>
          <a:spcPct val="90000"/>
        </a:lnSpc>
        <a:spcBef>
          <a:spcPct val="0"/>
        </a:spcBef>
        <a:spcAft>
          <a:spcPts val="563"/>
        </a:spcAft>
        <a:buClr>
          <a:schemeClr val="accent2"/>
        </a:buClr>
        <a:buFont typeface="Arial" pitchFamily="34" charset="0"/>
        <a:buChar char="•"/>
        <a:defRPr sz="1800" kern="1200" baseline="0">
          <a:solidFill>
            <a:schemeClr val="accent2"/>
          </a:solidFill>
          <a:latin typeface="+mn-lt"/>
          <a:ea typeface="+mn-ea"/>
          <a:cs typeface="+mn-cs"/>
        </a:defRPr>
      </a:lvl5pPr>
      <a:lvl6pPr marL="756000" indent="-252000" algn="l" defTabSz="457200" rtl="0" eaLnBrk="1" latinLnBrk="0" hangingPunct="1">
        <a:lnSpc>
          <a:spcPct val="90000"/>
        </a:lnSpc>
        <a:spcBef>
          <a:spcPts val="0"/>
        </a:spcBef>
        <a:spcAft>
          <a:spcPts val="567"/>
        </a:spcAft>
        <a:buClr>
          <a:schemeClr val="tx2"/>
        </a:buClr>
        <a:buFont typeface="Arial" pitchFamily="34" charset="0"/>
        <a:buChar char="–"/>
        <a:defRPr sz="2000" kern="1200">
          <a:solidFill>
            <a:schemeClr val="tx2"/>
          </a:solidFill>
          <a:latin typeface="+mn-lt"/>
          <a:ea typeface="+mn-ea"/>
          <a:cs typeface="+mn-cs"/>
        </a:defRPr>
      </a:lvl6pPr>
      <a:lvl7pPr marL="756000" indent="-252000" algn="l" defTabSz="457200" rtl="0" eaLnBrk="1" latinLnBrk="0" hangingPunct="1">
        <a:lnSpc>
          <a:spcPct val="90000"/>
        </a:lnSpc>
        <a:spcBef>
          <a:spcPts val="0"/>
        </a:spcBef>
        <a:spcAft>
          <a:spcPts val="567"/>
        </a:spcAft>
        <a:buClr>
          <a:schemeClr val="tx2"/>
        </a:buClr>
        <a:buFont typeface="Arial" pitchFamily="34" charset="0"/>
        <a:buChar char="–"/>
        <a:defRPr sz="2000" kern="1200">
          <a:solidFill>
            <a:schemeClr val="tx2"/>
          </a:solidFill>
          <a:latin typeface="+mn-lt"/>
          <a:ea typeface="+mn-ea"/>
          <a:cs typeface="+mn-cs"/>
        </a:defRPr>
      </a:lvl7pPr>
      <a:lvl8pPr marL="756000" indent="-252000" algn="l" defTabSz="457200" rtl="0" eaLnBrk="1" latinLnBrk="0" hangingPunct="1">
        <a:lnSpc>
          <a:spcPct val="90000"/>
        </a:lnSpc>
        <a:spcBef>
          <a:spcPts val="0"/>
        </a:spcBef>
        <a:spcAft>
          <a:spcPts val="567"/>
        </a:spcAft>
        <a:buClr>
          <a:schemeClr val="tx2"/>
        </a:buClr>
        <a:buFont typeface="Arial" pitchFamily="34" charset="0"/>
        <a:buChar char="–"/>
        <a:defRPr sz="2000" kern="1200">
          <a:solidFill>
            <a:schemeClr val="tx2"/>
          </a:solidFill>
          <a:latin typeface="+mn-lt"/>
          <a:ea typeface="+mn-ea"/>
          <a:cs typeface="+mn-cs"/>
        </a:defRPr>
      </a:lvl8pPr>
      <a:lvl9pPr marL="756000" indent="-252000" algn="l" defTabSz="457200" rtl="0" eaLnBrk="1" latinLnBrk="0" hangingPunct="1">
        <a:lnSpc>
          <a:spcPct val="90000"/>
        </a:lnSpc>
        <a:spcBef>
          <a:spcPts val="0"/>
        </a:spcBef>
        <a:spcAft>
          <a:spcPts val="567"/>
        </a:spcAft>
        <a:buClr>
          <a:schemeClr val="tx2"/>
        </a:buClr>
        <a:buFont typeface="Arial" pitchFamily="34" charset="0"/>
        <a:buChar char="–"/>
        <a:defRPr sz="20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1.xml"/><Relationship Id="rId2"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1.xml"/><Relationship Id="rId2" Type="http://schemas.openxmlformats.org/officeDocument/2006/relationships/diagramData" Target="../diagrams/data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9.jpg"/><Relationship Id="rId3" Type="http://schemas.openxmlformats.org/officeDocument/2006/relationships/hyperlink" Target="http://www.hpsc.csiro.au/users/bau04c/datahome/Sandbox/smokebox_ngsane/smokebox/result/"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microsoft.com/office/2007/relationships/hdphoto" Target="../media/hdphoto1.wdp"/><Relationship Id="rId6" Type="http://schemas.openxmlformats.org/officeDocument/2006/relationships/image" Target="../media/image12.png"/><Relationship Id="rId1" Type="http://schemas.openxmlformats.org/officeDocument/2006/relationships/slideLayout" Target="../slideLayouts/slideLayout21.xml"/><Relationship Id="rId2" Type="http://schemas.openxmlformats.org/officeDocument/2006/relationships/hyperlink" Target="https://github.com/allPowerde/ngsane"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emf"/><Relationship Id="rId7" Type="http://schemas.openxmlformats.org/officeDocument/2006/relationships/image" Target="../media/image17.png"/><Relationship Id="rId8" Type="http://schemas.openxmlformats.org/officeDocument/2006/relationships/image" Target="../media/image18.emf"/><Relationship Id="rId1" Type="http://schemas.openxmlformats.org/officeDocument/2006/relationships/slideLayout" Target="../slideLayouts/slideLayout21.xml"/><Relationship Id="rId2" Type="http://schemas.openxmlformats.org/officeDocument/2006/relationships/notesSlide" Target="../notesSlides/notesSlide3.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1.xml"/><Relationship Id="rId2" Type="http://schemas.openxmlformats.org/officeDocument/2006/relationships/image" Target="../media/image1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png"/><Relationship Id="rId5" Type="http://schemas.openxmlformats.org/officeDocument/2006/relationships/image" Target="../media/image5.emf"/><Relationship Id="rId6" Type="http://schemas.openxmlformats.org/officeDocument/2006/relationships/image" Target="../media/image6.emf"/><Relationship Id="rId1" Type="http://schemas.openxmlformats.org/officeDocument/2006/relationships/slideLayout" Target="../slideLayouts/slideLayout21.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7.jpeg"/><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p:cNvSpPr>
            <a:spLocks noGrp="1"/>
          </p:cNvSpPr>
          <p:nvPr>
            <p:ph type="title"/>
          </p:nvPr>
        </p:nvSpPr>
        <p:spPr>
          <a:xfrm>
            <a:off x="360000" y="3402013"/>
            <a:ext cx="8504600" cy="1080000"/>
          </a:xfrm>
        </p:spPr>
        <p:txBody>
          <a:bodyPr/>
          <a:lstStyle/>
          <a:p>
            <a:r>
              <a:rPr lang="en-US" sz="2800" dirty="0"/>
              <a:t>Processing </a:t>
            </a:r>
            <a:r>
              <a:rPr lang="en-US" sz="2800" dirty="0" smtClean="0"/>
              <a:t>Next </a:t>
            </a:r>
            <a:r>
              <a:rPr lang="en-US" sz="2800" dirty="0"/>
              <a:t>Generation Sequencing data </a:t>
            </a:r>
            <a:r>
              <a:rPr lang="en-US" sz="2800" dirty="0" smtClean="0"/>
              <a:t/>
            </a:r>
            <a:br>
              <a:rPr lang="en-US" sz="2800" dirty="0" smtClean="0"/>
            </a:br>
            <a:r>
              <a:rPr lang="en-US" sz="2800" dirty="0" smtClean="0"/>
              <a:t>the </a:t>
            </a:r>
            <a:r>
              <a:rPr lang="en-US" sz="2800" dirty="0" err="1"/>
              <a:t>NGsane</a:t>
            </a:r>
            <a:r>
              <a:rPr lang="en-US" sz="2800" dirty="0"/>
              <a:t> way</a:t>
            </a:r>
          </a:p>
        </p:txBody>
      </p:sp>
      <p:sp>
        <p:nvSpPr>
          <p:cNvPr id="31" name="Text Placeholder 30"/>
          <p:cNvSpPr>
            <a:spLocks noGrp="1"/>
          </p:cNvSpPr>
          <p:nvPr>
            <p:ph type="body" sz="quarter" idx="17"/>
          </p:nvPr>
        </p:nvSpPr>
        <p:spPr/>
        <p:txBody>
          <a:bodyPr/>
          <a:lstStyle/>
          <a:p>
            <a:r>
              <a:rPr lang="en-US" dirty="0" smtClean="0"/>
              <a:t>CCI</a:t>
            </a:r>
            <a:endParaRPr lang="en-US" dirty="0"/>
          </a:p>
        </p:txBody>
      </p:sp>
      <p:sp>
        <p:nvSpPr>
          <p:cNvPr id="22533" name="Footer Placeholder 2"/>
          <p:cNvSpPr txBox="1">
            <a:spLocks/>
          </p:cNvSpPr>
          <p:nvPr/>
        </p:nvSpPr>
        <p:spPr bwMode="auto">
          <a:xfrm>
            <a:off x="360363" y="4700964"/>
            <a:ext cx="8042275" cy="250825"/>
          </a:xfrm>
          <a:prstGeom prst="rect">
            <a:avLst/>
          </a:prstGeom>
          <a:noFill/>
          <a:ln w="9525">
            <a:noFill/>
            <a:miter lim="800000"/>
            <a:headEnd/>
            <a:tailEnd/>
          </a:ln>
        </p:spPr>
        <p:txBody>
          <a:bodyPr lIns="0" tIns="0" rIns="0" bIns="0"/>
          <a:lstStyle/>
          <a:p>
            <a:r>
              <a:rPr lang="en-AU" sz="1600" b="1" dirty="0" smtClean="0">
                <a:solidFill>
                  <a:schemeClr val="bg1"/>
                </a:solidFill>
                <a:latin typeface="Calibri" pitchFamily="34" charset="0"/>
              </a:rPr>
              <a:t>Denis C. Bauer </a:t>
            </a:r>
            <a:r>
              <a:rPr lang="en-AU" sz="1600" dirty="0" smtClean="0">
                <a:solidFill>
                  <a:schemeClr val="bg1"/>
                </a:solidFill>
                <a:latin typeface="Calibri" pitchFamily="34" charset="0"/>
              </a:rPr>
              <a:t>|  Research Scientist, CMIS </a:t>
            </a:r>
            <a:endParaRPr lang="en-US" sz="1600" dirty="0">
              <a:solidFill>
                <a:schemeClr val="bg1"/>
              </a:solidFill>
              <a:latin typeface="Calibri" pitchFamily="34" charset="0"/>
            </a:endParaRPr>
          </a:p>
        </p:txBody>
      </p:sp>
      <p:sp>
        <p:nvSpPr>
          <p:cNvPr id="22534" name="Footer Placeholder 2"/>
          <p:cNvSpPr txBox="1">
            <a:spLocks/>
          </p:cNvSpPr>
          <p:nvPr/>
        </p:nvSpPr>
        <p:spPr bwMode="auto">
          <a:xfrm>
            <a:off x="361950" y="4962901"/>
            <a:ext cx="8042275" cy="252413"/>
          </a:xfrm>
          <a:prstGeom prst="rect">
            <a:avLst/>
          </a:prstGeom>
          <a:noFill/>
          <a:ln w="9525">
            <a:noFill/>
            <a:miter lim="800000"/>
            <a:headEnd/>
            <a:tailEnd/>
          </a:ln>
        </p:spPr>
        <p:txBody>
          <a:bodyPr lIns="0" tIns="0" rIns="0" bIns="0"/>
          <a:lstStyle/>
          <a:p>
            <a:r>
              <a:rPr lang="en-AU" sz="1600" dirty="0" smtClean="0">
                <a:solidFill>
                  <a:schemeClr val="bg1"/>
                </a:solidFill>
                <a:latin typeface="Calibri" pitchFamily="34" charset="0"/>
              </a:rPr>
              <a:t>23 January 2014</a:t>
            </a:r>
            <a:endParaRPr lang="en-US" sz="1600" dirty="0">
              <a:solidFill>
                <a:schemeClr val="bg1"/>
              </a:solidFill>
              <a:latin typeface="Calibri" pitchFamily="34" charset="0"/>
            </a:endParaRPr>
          </a:p>
        </p:txBody>
      </p:sp>
      <p:sp>
        <p:nvSpPr>
          <p:cNvPr id="13" name="TextBox 12"/>
          <p:cNvSpPr txBox="1"/>
          <p:nvPr/>
        </p:nvSpPr>
        <p:spPr>
          <a:xfrm>
            <a:off x="5692775" y="435020"/>
            <a:ext cx="2986088" cy="2693045"/>
          </a:xfrm>
          <a:prstGeom prst="rect">
            <a:avLst/>
          </a:prstGeom>
          <a:solidFill>
            <a:schemeClr val="bg1"/>
          </a:solidFill>
          <a:ln>
            <a:solidFill>
              <a:srgbClr val="FF0000"/>
            </a:solidFill>
          </a:ln>
        </p:spPr>
        <p:txBody>
          <a:bodyPr>
            <a:spAutoFit/>
          </a:bodyPr>
          <a:lstStyle/>
          <a:p>
            <a:pPr>
              <a:spcAft>
                <a:spcPts val="600"/>
              </a:spcAft>
            </a:pPr>
            <a:r>
              <a:rPr lang="en-AU" sz="1400" dirty="0">
                <a:solidFill>
                  <a:srgbClr val="FF0000"/>
                </a:solidFill>
                <a:latin typeface="Calibri" pitchFamily="34" charset="0"/>
              </a:rPr>
              <a:t>You can change this image to be appropriate for your topic by inserting an image in this </a:t>
            </a:r>
            <a:r>
              <a:rPr lang="en-AU" sz="1400" dirty="0" smtClean="0">
                <a:solidFill>
                  <a:srgbClr val="FF0000"/>
                </a:solidFill>
                <a:latin typeface="Calibri" pitchFamily="34" charset="0"/>
              </a:rPr>
              <a:t>space or </a:t>
            </a:r>
            <a:r>
              <a:rPr lang="en-AU" sz="1400" dirty="0">
                <a:solidFill>
                  <a:srgbClr val="FF0000"/>
                </a:solidFill>
                <a:latin typeface="Calibri" pitchFamily="34" charset="0"/>
              </a:rPr>
              <a:t>use the alternate title slide with </a:t>
            </a:r>
            <a:r>
              <a:rPr lang="en-AU" sz="1400" dirty="0" smtClean="0">
                <a:solidFill>
                  <a:srgbClr val="FF0000"/>
                </a:solidFill>
                <a:latin typeface="Calibri" pitchFamily="34" charset="0"/>
              </a:rPr>
              <a:t>lines.</a:t>
            </a:r>
            <a:br>
              <a:rPr lang="en-AU" sz="1400" dirty="0" smtClean="0">
                <a:solidFill>
                  <a:srgbClr val="FF0000"/>
                </a:solidFill>
                <a:latin typeface="Calibri" pitchFamily="34" charset="0"/>
              </a:rPr>
            </a:br>
            <a:r>
              <a:rPr lang="en-AU" sz="1400" dirty="0" smtClean="0">
                <a:solidFill>
                  <a:srgbClr val="FF0000"/>
                </a:solidFill>
                <a:latin typeface="Calibri" pitchFamily="34" charset="0"/>
              </a:rPr>
              <a:t>Note</a:t>
            </a:r>
            <a:r>
              <a:rPr lang="en-AU" sz="1400" dirty="0">
                <a:solidFill>
                  <a:srgbClr val="FF0000"/>
                </a:solidFill>
                <a:latin typeface="Calibri" pitchFamily="34" charset="0"/>
              </a:rPr>
              <a:t>: only one image should be </a:t>
            </a:r>
            <a:r>
              <a:rPr lang="en-AU" sz="1400" dirty="0" smtClean="0">
                <a:solidFill>
                  <a:srgbClr val="FF0000"/>
                </a:solidFill>
                <a:latin typeface="Calibri" pitchFamily="34" charset="0"/>
              </a:rPr>
              <a:t>used and do not overlap the title text.</a:t>
            </a:r>
            <a:endParaRPr lang="en-AU" sz="1400" dirty="0">
              <a:solidFill>
                <a:srgbClr val="FF0000"/>
              </a:solidFill>
              <a:latin typeface="Calibri" pitchFamily="34" charset="0"/>
            </a:endParaRPr>
          </a:p>
          <a:p>
            <a:pPr>
              <a:spcAft>
                <a:spcPts val="600"/>
              </a:spcAft>
            </a:pPr>
            <a:r>
              <a:rPr lang="en-AU" sz="1400" dirty="0">
                <a:solidFill>
                  <a:srgbClr val="FF0000"/>
                </a:solidFill>
                <a:latin typeface="Calibri" pitchFamily="34" charset="0"/>
              </a:rPr>
              <a:t>Enter your Business Unit or Flagship name in the ribbon above the </a:t>
            </a:r>
            <a:r>
              <a:rPr lang="en-AU" sz="1400" dirty="0" err="1">
                <a:solidFill>
                  <a:srgbClr val="FF0000"/>
                </a:solidFill>
                <a:latin typeface="Calibri" pitchFamily="34" charset="0"/>
              </a:rPr>
              <a:t>url</a:t>
            </a:r>
            <a:r>
              <a:rPr lang="en-AU" sz="1400" dirty="0">
                <a:solidFill>
                  <a:srgbClr val="FF0000"/>
                </a:solidFill>
                <a:latin typeface="Calibri" pitchFamily="34" charset="0"/>
              </a:rPr>
              <a:t>. </a:t>
            </a:r>
            <a:endParaRPr lang="en-AU" sz="1400" dirty="0" smtClean="0">
              <a:solidFill>
                <a:srgbClr val="FF0000"/>
              </a:solidFill>
              <a:latin typeface="Calibri" pitchFamily="34" charset="0"/>
            </a:endParaRPr>
          </a:p>
          <a:p>
            <a:pPr>
              <a:spcAft>
                <a:spcPts val="600"/>
              </a:spcAft>
            </a:pPr>
            <a:r>
              <a:rPr lang="en-AU" sz="1400" dirty="0" smtClean="0">
                <a:solidFill>
                  <a:srgbClr val="FF0000"/>
                </a:solidFill>
                <a:latin typeface="Calibri" pitchFamily="34" charset="0"/>
              </a:rPr>
              <a:t>Add collaborator logos in the white space below the ribbon.</a:t>
            </a:r>
            <a:endParaRPr lang="en-AU" sz="1400" dirty="0">
              <a:solidFill>
                <a:srgbClr val="FF0000"/>
              </a:solidFill>
              <a:latin typeface="Calibri" pitchFamily="34" charset="0"/>
            </a:endParaRPr>
          </a:p>
          <a:p>
            <a:pPr>
              <a:spcAft>
                <a:spcPts val="600"/>
              </a:spcAft>
            </a:pPr>
            <a:r>
              <a:rPr lang="en-AU" sz="1400" dirty="0">
                <a:solidFill>
                  <a:srgbClr val="FF0000"/>
                </a:solidFill>
                <a:latin typeface="Calibri" pitchFamily="34" charset="0"/>
              </a:rPr>
              <a:t>[delete instructions before use]</a:t>
            </a:r>
          </a:p>
        </p:txBody>
      </p:sp>
      <p:pic>
        <p:nvPicPr>
          <p:cNvPr id="17" name="Picture 5"/>
          <p:cNvPicPr>
            <a:picLocks noChangeAspect="1" noChangeArrowheads="1"/>
          </p:cNvPicPr>
          <p:nvPr/>
        </p:nvPicPr>
        <p:blipFill rotWithShape="1">
          <a:blip r:embed="rId2" cstate="print"/>
          <a:srcRect t="23761" r="6250" b="22200"/>
          <a:stretch/>
        </p:blipFill>
        <p:spPr bwMode="auto">
          <a:xfrm>
            <a:off x="0" y="0"/>
            <a:ext cx="9144000" cy="3505190"/>
          </a:xfrm>
          <a:prstGeom prst="rect">
            <a:avLst/>
          </a:prstGeom>
          <a:noFill/>
          <a:ln w="9525">
            <a:noFill/>
            <a:miter lim="800000"/>
            <a:headEnd/>
            <a:tailEnd/>
          </a:ln>
        </p:spPr>
      </p:pic>
      <p:sp>
        <p:nvSpPr>
          <p:cNvPr id="23" name="Freeform 11"/>
          <p:cNvSpPr>
            <a:spLocks noEditPoints="1"/>
          </p:cNvSpPr>
          <p:nvPr/>
        </p:nvSpPr>
        <p:spPr bwMode="auto">
          <a:xfrm>
            <a:off x="0" y="3168124"/>
            <a:ext cx="9167813" cy="293409"/>
          </a:xfrm>
          <a:custGeom>
            <a:avLst/>
            <a:gdLst>
              <a:gd name="T0" fmla="*/ 2880 w 2880"/>
              <a:gd name="T1" fmla="*/ 20 h 313"/>
              <a:gd name="T2" fmla="*/ 2789 w 2880"/>
              <a:gd name="T3" fmla="*/ 20 h 313"/>
              <a:gd name="T4" fmla="*/ 2313 w 2880"/>
              <a:gd name="T5" fmla="*/ 137 h 313"/>
              <a:gd name="T6" fmla="*/ 2784 w 2880"/>
              <a:gd name="T7" fmla="*/ 313 h 313"/>
              <a:gd name="T8" fmla="*/ 2880 w 2880"/>
              <a:gd name="T9" fmla="*/ 313 h 313"/>
              <a:gd name="T10" fmla="*/ 2880 w 2880"/>
              <a:gd name="T11" fmla="*/ 20 h 313"/>
              <a:gd name="T12" fmla="*/ 1860 w 2880"/>
              <a:gd name="T13" fmla="*/ 0 h 313"/>
              <a:gd name="T14" fmla="*/ 0 w 2880"/>
              <a:gd name="T15" fmla="*/ 0 h 313"/>
              <a:gd name="T16" fmla="*/ 0 w 2880"/>
              <a:gd name="T17" fmla="*/ 157 h 313"/>
              <a:gd name="T18" fmla="*/ 2030 w 2880"/>
              <a:gd name="T19" fmla="*/ 157 h 313"/>
              <a:gd name="T20" fmla="*/ 2313 w 2880"/>
              <a:gd name="T21" fmla="*/ 137 h 313"/>
              <a:gd name="T22" fmla="*/ 2313 w 2880"/>
              <a:gd name="T23" fmla="*/ 137 h 313"/>
              <a:gd name="T24" fmla="*/ 2313 w 2880"/>
              <a:gd name="T25" fmla="*/ 137 h 313"/>
              <a:gd name="T26" fmla="*/ 1860 w 2880"/>
              <a:gd name="T27"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80" h="313">
                <a:moveTo>
                  <a:pt x="2880" y="20"/>
                </a:moveTo>
                <a:cubicBezTo>
                  <a:pt x="2789" y="20"/>
                  <a:pt x="2789" y="20"/>
                  <a:pt x="2789" y="20"/>
                </a:cubicBezTo>
                <a:cubicBezTo>
                  <a:pt x="2500" y="20"/>
                  <a:pt x="2393" y="107"/>
                  <a:pt x="2313" y="137"/>
                </a:cubicBezTo>
                <a:cubicBezTo>
                  <a:pt x="2411" y="217"/>
                  <a:pt x="2542" y="313"/>
                  <a:pt x="2784" y="313"/>
                </a:cubicBezTo>
                <a:cubicBezTo>
                  <a:pt x="2842" y="313"/>
                  <a:pt x="2880" y="313"/>
                  <a:pt x="2880" y="313"/>
                </a:cubicBezTo>
                <a:cubicBezTo>
                  <a:pt x="2880" y="20"/>
                  <a:pt x="2880" y="20"/>
                  <a:pt x="2880" y="20"/>
                </a:cubicBezTo>
                <a:moveTo>
                  <a:pt x="1860" y="0"/>
                </a:moveTo>
                <a:cubicBezTo>
                  <a:pt x="0" y="0"/>
                  <a:pt x="0" y="0"/>
                  <a:pt x="0" y="0"/>
                </a:cubicBezTo>
                <a:cubicBezTo>
                  <a:pt x="0" y="157"/>
                  <a:pt x="0" y="157"/>
                  <a:pt x="0" y="157"/>
                </a:cubicBezTo>
                <a:cubicBezTo>
                  <a:pt x="2030" y="157"/>
                  <a:pt x="2030" y="157"/>
                  <a:pt x="2030" y="157"/>
                </a:cubicBezTo>
                <a:cubicBezTo>
                  <a:pt x="2214" y="157"/>
                  <a:pt x="2274" y="152"/>
                  <a:pt x="2313" y="137"/>
                </a:cubicBezTo>
                <a:cubicBezTo>
                  <a:pt x="2313" y="137"/>
                  <a:pt x="2313" y="137"/>
                  <a:pt x="2313" y="137"/>
                </a:cubicBezTo>
                <a:cubicBezTo>
                  <a:pt x="2313" y="137"/>
                  <a:pt x="2313" y="137"/>
                  <a:pt x="2313" y="137"/>
                </a:cubicBezTo>
                <a:cubicBezTo>
                  <a:pt x="2216" y="57"/>
                  <a:pt x="2053" y="0"/>
                  <a:pt x="1860" y="0"/>
                </a:cubicBezTo>
              </a:path>
            </a:pathLst>
          </a:custGeom>
          <a:solidFill>
            <a:schemeClr val="accent2"/>
          </a:solidFill>
          <a:ln>
            <a:noFill/>
          </a:ln>
          <a:extLst/>
        </p:spPr>
        <p:txBody>
          <a:bodyPr/>
          <a:lstStyle/>
          <a:p>
            <a:pPr>
              <a:defRPr/>
            </a:pPr>
            <a:endParaRPr lang="en-AU">
              <a:solidFill>
                <a:schemeClr val="bg2">
                  <a:lumMod val="90000"/>
                </a:schemeClr>
              </a:solidFill>
            </a:endParaRPr>
          </a:p>
        </p:txBody>
      </p:sp>
      <p:sp>
        <p:nvSpPr>
          <p:cNvPr id="2" name="Rectangle 1"/>
          <p:cNvSpPr/>
          <p:nvPr/>
        </p:nvSpPr>
        <p:spPr>
          <a:xfrm>
            <a:off x="7843272" y="3192601"/>
            <a:ext cx="1338828" cy="230832"/>
          </a:xfrm>
          <a:prstGeom prst="rect">
            <a:avLst/>
          </a:prstGeom>
        </p:spPr>
        <p:txBody>
          <a:bodyPr wrap="none">
            <a:spAutoFit/>
          </a:bodyPr>
          <a:lstStyle/>
          <a:p>
            <a:r>
              <a:rPr lang="en-AU" sz="900" dirty="0">
                <a:solidFill>
                  <a:srgbClr val="C8F1FF"/>
                </a:solidFill>
              </a:rPr>
              <a:t>By </a:t>
            </a:r>
            <a:r>
              <a:rPr lang="en-AU" sz="900" dirty="0" err="1">
                <a:solidFill>
                  <a:srgbClr val="C8F1FF"/>
                </a:solidFill>
              </a:rPr>
              <a:t>restlessglobetrotter</a:t>
            </a:r>
            <a:endParaRPr lang="en-AU" sz="900" dirty="0">
              <a:solidFill>
                <a:srgbClr val="C8F1FF"/>
              </a:solidFill>
            </a:endParaRPr>
          </a:p>
        </p:txBody>
      </p:sp>
    </p:spTree>
    <p:extLst>
      <p:ext uri="{BB962C8B-B14F-4D97-AF65-F5344CB8AC3E}">
        <p14:creationId xmlns:p14="http://schemas.microsoft.com/office/powerpoint/2010/main" val="283680276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noGrp="1" noChangeArrowheads="1"/>
          </p:cNvSpPr>
          <p:nvPr>
            <p:ph type="title"/>
          </p:nvPr>
        </p:nvSpPr>
        <p:spPr>
          <a:ln/>
        </p:spPr>
        <p:txBody>
          <a:bodyPr/>
          <a:lstStyle/>
          <a:p>
            <a:r>
              <a:rPr lang="en-US" dirty="0"/>
              <a:t>Project setup</a:t>
            </a:r>
          </a:p>
        </p:txBody>
      </p:sp>
      <p:sp>
        <p:nvSpPr>
          <p:cNvPr id="28675" name="Rectangle 3"/>
          <p:cNvSpPr>
            <a:spLocks noGrp="1" noChangeArrowheads="1"/>
          </p:cNvSpPr>
          <p:nvPr>
            <p:ph type="body" idx="1"/>
          </p:nvPr>
        </p:nvSpPr>
        <p:spPr>
          <a:xfrm>
            <a:off x="3136901" y="1669058"/>
            <a:ext cx="5683250" cy="4107656"/>
          </a:xfrm>
          <a:ln/>
        </p:spPr>
        <p:txBody>
          <a:bodyPr lIns="0" tIns="0" rIns="0" bIns="0"/>
          <a:lstStyle/>
          <a:p>
            <a:pPr marL="457200" indent="-457200">
              <a:buFont typeface="Arial"/>
              <a:buChar char="•"/>
            </a:pPr>
            <a:r>
              <a:rPr lang="en-US" sz="2800" dirty="0"/>
              <a:t>Create a project folder and a </a:t>
            </a:r>
            <a:r>
              <a:rPr lang="en-US" sz="2800" dirty="0" err="1"/>
              <a:t>fastq</a:t>
            </a:r>
            <a:r>
              <a:rPr lang="en-US" sz="2800" dirty="0"/>
              <a:t> folder therein</a:t>
            </a:r>
          </a:p>
          <a:p>
            <a:pPr marL="457200" indent="-457200">
              <a:buFont typeface="Arial"/>
              <a:buChar char="•"/>
            </a:pPr>
            <a:r>
              <a:rPr lang="en-US" sz="2800" dirty="0"/>
              <a:t>Create (as many) context folders as needed within the </a:t>
            </a:r>
            <a:r>
              <a:rPr lang="en-US" sz="2800" dirty="0" err="1"/>
              <a:t>fastq</a:t>
            </a:r>
            <a:r>
              <a:rPr lang="en-US" sz="2800" dirty="0"/>
              <a:t> directory and put your raw data there</a:t>
            </a:r>
          </a:p>
          <a:p>
            <a:pPr marL="457200" indent="-457200">
              <a:buFont typeface="Arial"/>
              <a:buChar char="•"/>
            </a:pPr>
            <a:r>
              <a:rPr lang="en-US" sz="2800" dirty="0"/>
              <a:t>Copy sample </a:t>
            </a:r>
            <a:r>
              <a:rPr lang="en-US" sz="2800" dirty="0" err="1"/>
              <a:t>config</a:t>
            </a:r>
            <a:r>
              <a:rPr lang="en-US" sz="2800" dirty="0"/>
              <a:t> files for required tasks and adjust settings</a:t>
            </a:r>
          </a:p>
        </p:txBody>
      </p:sp>
      <p:grpSp>
        <p:nvGrpSpPr>
          <p:cNvPr id="2" name="Group 1"/>
          <p:cNvGrpSpPr/>
          <p:nvPr/>
        </p:nvGrpSpPr>
        <p:grpSpPr>
          <a:xfrm>
            <a:off x="-595720" y="1886989"/>
            <a:ext cx="4045350" cy="2773911"/>
            <a:chOff x="-532220" y="2596820"/>
            <a:chExt cx="4216400" cy="2659611"/>
          </a:xfrm>
        </p:grpSpPr>
        <p:sp>
          <p:nvSpPr>
            <p:cNvPr id="6" name="TextBox 5"/>
            <p:cNvSpPr txBox="1"/>
            <p:nvPr/>
          </p:nvSpPr>
          <p:spPr>
            <a:xfrm>
              <a:off x="360363" y="4610100"/>
              <a:ext cx="1012417" cy="646331"/>
            </a:xfrm>
            <a:prstGeom prst="rect">
              <a:avLst/>
            </a:prstGeom>
            <a:noFill/>
          </p:spPr>
          <p:txBody>
            <a:bodyPr wrap="none" rtlCol="0">
              <a:spAutoFit/>
            </a:bodyPr>
            <a:lstStyle/>
            <a:p>
              <a:r>
                <a:rPr lang="en-US" sz="900" dirty="0" smtClean="0">
                  <a:solidFill>
                    <a:srgbClr val="7F7F7F"/>
                  </a:solidFill>
                </a:rPr>
                <a:t>s_1_read1.fastq</a:t>
              </a:r>
            </a:p>
            <a:p>
              <a:r>
                <a:rPr lang="en-US" sz="900" dirty="0" smtClean="0">
                  <a:solidFill>
                    <a:srgbClr val="7F7F7F"/>
                  </a:solidFill>
                </a:rPr>
                <a:t>s_1_read2.fastq</a:t>
              </a:r>
            </a:p>
            <a:p>
              <a:r>
                <a:rPr lang="en-US" sz="900" dirty="0" smtClean="0">
                  <a:solidFill>
                    <a:srgbClr val="7F7F7F"/>
                  </a:solidFill>
                </a:rPr>
                <a:t>s_2_read1.fastq</a:t>
              </a:r>
            </a:p>
            <a:p>
              <a:r>
                <a:rPr lang="en-US" sz="900" dirty="0" smtClean="0">
                  <a:solidFill>
                    <a:srgbClr val="7F7F7F"/>
                  </a:solidFill>
                </a:rPr>
                <a:t>s_2_read2.fastq</a:t>
              </a:r>
              <a:endParaRPr lang="en-US" sz="900" dirty="0">
                <a:solidFill>
                  <a:srgbClr val="7F7F7F"/>
                </a:solidFill>
              </a:endParaRPr>
            </a:p>
          </p:txBody>
        </p:sp>
        <p:sp>
          <p:nvSpPr>
            <p:cNvPr id="7" name="TextBox 6"/>
            <p:cNvSpPr txBox="1"/>
            <p:nvPr/>
          </p:nvSpPr>
          <p:spPr>
            <a:xfrm>
              <a:off x="1353962" y="4610100"/>
              <a:ext cx="1012417" cy="646331"/>
            </a:xfrm>
            <a:prstGeom prst="rect">
              <a:avLst/>
            </a:prstGeom>
            <a:noFill/>
          </p:spPr>
          <p:txBody>
            <a:bodyPr wrap="none" rtlCol="0">
              <a:spAutoFit/>
            </a:bodyPr>
            <a:lstStyle/>
            <a:p>
              <a:r>
                <a:rPr lang="en-US" sz="900" dirty="0" smtClean="0">
                  <a:solidFill>
                    <a:srgbClr val="7F7F7F"/>
                  </a:solidFill>
                </a:rPr>
                <a:t>s_3_read1.fastq</a:t>
              </a:r>
            </a:p>
            <a:p>
              <a:r>
                <a:rPr lang="en-US" sz="900" dirty="0" smtClean="0">
                  <a:solidFill>
                    <a:srgbClr val="7F7F7F"/>
                  </a:solidFill>
                </a:rPr>
                <a:t>s_3_read2.fastq</a:t>
              </a:r>
            </a:p>
            <a:p>
              <a:r>
                <a:rPr lang="en-US" sz="900" dirty="0" smtClean="0">
                  <a:solidFill>
                    <a:srgbClr val="7F7F7F"/>
                  </a:solidFill>
                </a:rPr>
                <a:t>s_4_read1.fastq</a:t>
              </a:r>
            </a:p>
            <a:p>
              <a:r>
                <a:rPr lang="en-US" sz="900" dirty="0" smtClean="0">
                  <a:solidFill>
                    <a:srgbClr val="7F7F7F"/>
                  </a:solidFill>
                </a:rPr>
                <a:t>s_4_read2.fastq</a:t>
              </a:r>
              <a:endParaRPr lang="en-US" sz="900" dirty="0">
                <a:solidFill>
                  <a:srgbClr val="7F7F7F"/>
                </a:solidFill>
              </a:endParaRPr>
            </a:p>
          </p:txBody>
        </p:sp>
        <p:graphicFrame>
          <p:nvGraphicFramePr>
            <p:cNvPr id="8" name="Diagram 7"/>
            <p:cNvGraphicFramePr/>
            <p:nvPr>
              <p:extLst>
                <p:ext uri="{D42A27DB-BD31-4B8C-83A1-F6EECF244321}">
                  <p14:modId xmlns:p14="http://schemas.microsoft.com/office/powerpoint/2010/main" val="3768095172"/>
                </p:ext>
              </p:extLst>
            </p:nvPr>
          </p:nvGraphicFramePr>
          <p:xfrm>
            <a:off x="-532220" y="2596820"/>
            <a:ext cx="4216400" cy="19497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spTree>
    <p:extLst>
      <p:ext uri="{BB962C8B-B14F-4D97-AF65-F5344CB8AC3E}">
        <p14:creationId xmlns:p14="http://schemas.microsoft.com/office/powerpoint/2010/main" val="31162352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Grp="1" noChangeArrowheads="1"/>
          </p:cNvSpPr>
          <p:nvPr>
            <p:ph type="title"/>
          </p:nvPr>
        </p:nvSpPr>
        <p:spPr>
          <a:ln/>
        </p:spPr>
        <p:txBody>
          <a:bodyPr/>
          <a:lstStyle/>
          <a:p>
            <a:r>
              <a:rPr lang="en-US"/>
              <a:t>The Trigger - 3 simple steps (+coffee)</a:t>
            </a:r>
          </a:p>
        </p:txBody>
      </p:sp>
      <p:sp>
        <p:nvSpPr>
          <p:cNvPr id="29698" name="Rectangle 2"/>
          <p:cNvSpPr>
            <a:spLocks noGrp="1" noChangeArrowheads="1"/>
          </p:cNvSpPr>
          <p:nvPr>
            <p:ph type="body" idx="1"/>
          </p:nvPr>
        </p:nvSpPr>
        <p:spPr>
          <a:xfrm>
            <a:off x="250031" y="1225352"/>
            <a:ext cx="8527852" cy="5111948"/>
          </a:xfrm>
          <a:ln/>
        </p:spPr>
        <p:txBody>
          <a:bodyPr/>
          <a:lstStyle/>
          <a:p>
            <a:pPr>
              <a:lnSpc>
                <a:spcPct val="70000"/>
              </a:lnSpc>
              <a:buSzPct val="125000"/>
              <a:buFont typeface="Lucida Grande" charset="0"/>
              <a:buChar char="✓"/>
            </a:pPr>
            <a:r>
              <a:rPr lang="en-US" dirty="0"/>
              <a:t> </a:t>
            </a:r>
            <a:r>
              <a:rPr lang="en-US" dirty="0">
                <a:latin typeface="Gill Sans" charset="0"/>
                <a:cs typeface="Gill Sans" charset="0"/>
                <a:sym typeface="Gill Sans" charset="0"/>
              </a:rPr>
              <a:t>Setup project on HPC </a:t>
            </a:r>
            <a:endParaRPr lang="en-US" dirty="0"/>
          </a:p>
          <a:p>
            <a:pPr>
              <a:lnSpc>
                <a:spcPct val="70000"/>
              </a:lnSpc>
              <a:spcBef>
                <a:spcPts val="2109"/>
              </a:spcBef>
              <a:buSzPct val="99000"/>
              <a:buFontTx/>
              <a:buAutoNum type="arabicPeriod"/>
            </a:pPr>
            <a:r>
              <a:rPr lang="en-US" dirty="0"/>
              <a:t> </a:t>
            </a:r>
            <a:r>
              <a:rPr lang="en-US" dirty="0">
                <a:latin typeface="Gill Sans" charset="0"/>
                <a:cs typeface="Gill Sans" charset="0"/>
                <a:sym typeface="Gill Sans" charset="0"/>
              </a:rPr>
              <a:t>Load module (gives you access to the trigger)</a:t>
            </a:r>
            <a:endParaRPr lang="en-US" dirty="0"/>
          </a:p>
          <a:p>
            <a:pPr marL="482186" lvl="1">
              <a:lnSpc>
                <a:spcPct val="70000"/>
              </a:lnSpc>
              <a:spcBef>
                <a:spcPts val="2109"/>
              </a:spcBef>
              <a:buFont typeface="Lucida Grande" charset="0"/>
              <a:buChar char="‣"/>
            </a:pPr>
            <a:r>
              <a:rPr lang="en-US" dirty="0"/>
              <a:t>module load </a:t>
            </a:r>
            <a:r>
              <a:rPr lang="en-US" dirty="0" err="1"/>
              <a:t>gi</a:t>
            </a:r>
            <a:r>
              <a:rPr lang="en-US" dirty="0"/>
              <a:t>/</a:t>
            </a:r>
            <a:r>
              <a:rPr lang="en-US" dirty="0" err="1"/>
              <a:t>ngsane</a:t>
            </a:r>
            <a:r>
              <a:rPr lang="en-US" dirty="0"/>
              <a:t>/&lt;version&gt;</a:t>
            </a:r>
          </a:p>
          <a:p>
            <a:pPr>
              <a:lnSpc>
                <a:spcPct val="70000"/>
              </a:lnSpc>
              <a:spcBef>
                <a:spcPts val="2109"/>
              </a:spcBef>
              <a:buSzPct val="99000"/>
              <a:buFontTx/>
              <a:buAutoNum type="arabicPeriod"/>
            </a:pPr>
            <a:r>
              <a:rPr lang="en-US" dirty="0"/>
              <a:t> </a:t>
            </a:r>
            <a:r>
              <a:rPr lang="en-US" dirty="0">
                <a:latin typeface="Gill Sans" charset="0"/>
                <a:cs typeface="Gill Sans" charset="0"/>
                <a:sym typeface="Gill Sans" charset="0"/>
              </a:rPr>
              <a:t>Check what you want to </a:t>
            </a:r>
            <a:r>
              <a:rPr lang="en-US" dirty="0" smtClean="0">
                <a:latin typeface="Gill Sans" charset="0"/>
                <a:cs typeface="Gill Sans" charset="0"/>
                <a:sym typeface="Gill Sans" charset="0"/>
              </a:rPr>
              <a:t>do (dry run)</a:t>
            </a:r>
            <a:endParaRPr lang="en-US" dirty="0"/>
          </a:p>
          <a:p>
            <a:pPr marL="482186" lvl="1">
              <a:lnSpc>
                <a:spcPct val="70000"/>
              </a:lnSpc>
              <a:spcBef>
                <a:spcPts val="2109"/>
              </a:spcBef>
              <a:buFont typeface="Lucida Grande" charset="0"/>
              <a:buChar char="‣"/>
            </a:pPr>
            <a:r>
              <a:rPr lang="en-US" dirty="0" err="1"/>
              <a:t>trigger.sh</a:t>
            </a:r>
            <a:r>
              <a:rPr lang="en-US" dirty="0"/>
              <a:t> </a:t>
            </a:r>
            <a:r>
              <a:rPr lang="en-US" dirty="0" err="1" smtClean="0"/>
              <a:t>config.txt</a:t>
            </a:r>
            <a:endParaRPr lang="en-US" dirty="0"/>
          </a:p>
          <a:p>
            <a:pPr>
              <a:lnSpc>
                <a:spcPct val="70000"/>
              </a:lnSpc>
              <a:spcBef>
                <a:spcPts val="2109"/>
              </a:spcBef>
              <a:buSzPct val="99000"/>
              <a:buFontTx/>
              <a:buAutoNum type="arabicPeriod"/>
            </a:pPr>
            <a:r>
              <a:rPr lang="en-US" dirty="0"/>
              <a:t> </a:t>
            </a:r>
            <a:r>
              <a:rPr lang="en-US" dirty="0" smtClean="0">
                <a:latin typeface="Gill Sans" charset="0"/>
                <a:cs typeface="Gill Sans" charset="0"/>
                <a:sym typeface="Gill Sans" charset="0"/>
              </a:rPr>
              <a:t>Get things done (</a:t>
            </a:r>
            <a:r>
              <a:rPr lang="en-US" dirty="0">
                <a:latin typeface="Gill Sans" charset="0"/>
                <a:cs typeface="Gill Sans" charset="0"/>
                <a:sym typeface="Gill Sans" charset="0"/>
              </a:rPr>
              <a:t>submit jobs)</a:t>
            </a:r>
            <a:endParaRPr lang="en-US" dirty="0"/>
          </a:p>
          <a:p>
            <a:pPr marL="482186" lvl="1">
              <a:lnSpc>
                <a:spcPct val="70000"/>
              </a:lnSpc>
              <a:spcBef>
                <a:spcPts val="2109"/>
              </a:spcBef>
              <a:buFont typeface="Lucida Grande" charset="0"/>
              <a:buChar char="‣"/>
            </a:pPr>
            <a:r>
              <a:rPr lang="en-US" dirty="0" err="1" smtClean="0"/>
              <a:t>trigger.sh</a:t>
            </a:r>
            <a:r>
              <a:rPr lang="en-US" dirty="0" smtClean="0"/>
              <a:t> </a:t>
            </a:r>
            <a:r>
              <a:rPr lang="en-US" dirty="0" err="1"/>
              <a:t>config.txt</a:t>
            </a:r>
            <a:r>
              <a:rPr lang="en-US" dirty="0" smtClean="0"/>
              <a:t> armed</a:t>
            </a:r>
            <a:endParaRPr lang="en-US" dirty="0"/>
          </a:p>
        </p:txBody>
      </p:sp>
      <p:sp>
        <p:nvSpPr>
          <p:cNvPr id="4" name="Pentagon 3"/>
          <p:cNvSpPr/>
          <p:nvPr/>
        </p:nvSpPr>
        <p:spPr>
          <a:xfrm>
            <a:off x="3232646" y="5054600"/>
            <a:ext cx="3168154" cy="463550"/>
          </a:xfrm>
          <a:prstGeom prst="homePlate">
            <a:avLst/>
          </a:prstGeom>
          <a:ln w="12700" cmpd="sng">
            <a:solidFill>
              <a:srgbClr val="6C7472"/>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600" dirty="0" smtClean="0">
                <a:solidFill>
                  <a:srgbClr val="7F7F7F"/>
                </a:solidFill>
              </a:rPr>
              <a:t>Spawn </a:t>
            </a:r>
            <a:r>
              <a:rPr lang="en-US" sz="1600" dirty="0" err="1" smtClean="0">
                <a:solidFill>
                  <a:srgbClr val="7F7F7F"/>
                </a:solidFill>
              </a:rPr>
              <a:t>len</a:t>
            </a:r>
            <a:r>
              <a:rPr lang="en-US" sz="1600" dirty="0" smtClean="0">
                <a:solidFill>
                  <a:srgbClr val="7F7F7F"/>
                </a:solidFill>
              </a:rPr>
              <a:t>(*.</a:t>
            </a:r>
            <a:r>
              <a:rPr lang="en-US" sz="1600" dirty="0" err="1" smtClean="0">
                <a:solidFill>
                  <a:srgbClr val="7F7F7F"/>
                </a:solidFill>
              </a:rPr>
              <a:t>fastq</a:t>
            </a:r>
            <a:r>
              <a:rPr lang="en-US" sz="1600" dirty="0" smtClean="0">
                <a:solidFill>
                  <a:srgbClr val="7F7F7F"/>
                </a:solidFill>
              </a:rPr>
              <a:t>) parallel jobs</a:t>
            </a:r>
            <a:endParaRPr lang="en-US" sz="1600" dirty="0">
              <a:solidFill>
                <a:srgbClr val="7F7F7F"/>
              </a:solidFill>
            </a:endParaRPr>
          </a:p>
        </p:txBody>
      </p:sp>
      <p:sp>
        <p:nvSpPr>
          <p:cNvPr id="2" name="Rectangle 1"/>
          <p:cNvSpPr/>
          <p:nvPr/>
        </p:nvSpPr>
        <p:spPr>
          <a:xfrm>
            <a:off x="250030" y="5620410"/>
            <a:ext cx="7916069" cy="300082"/>
          </a:xfrm>
          <a:prstGeom prst="rect">
            <a:avLst/>
          </a:prstGeom>
        </p:spPr>
        <p:txBody>
          <a:bodyPr wrap="square">
            <a:spAutoFit/>
          </a:bodyPr>
          <a:lstStyle/>
          <a:p>
            <a:pPr>
              <a:lnSpc>
                <a:spcPct val="70000"/>
              </a:lnSpc>
              <a:spcBef>
                <a:spcPts val="2109"/>
              </a:spcBef>
            </a:pPr>
            <a:r>
              <a:rPr lang="en-US" i="1" dirty="0"/>
              <a:t>... treat yourself to a coffee and do other stuff while the jobs are running</a:t>
            </a:r>
          </a:p>
        </p:txBody>
      </p:sp>
      <p:grpSp>
        <p:nvGrpSpPr>
          <p:cNvPr id="3" name="Group 2"/>
          <p:cNvGrpSpPr/>
          <p:nvPr/>
        </p:nvGrpSpPr>
        <p:grpSpPr>
          <a:xfrm>
            <a:off x="711696" y="3416300"/>
            <a:ext cx="3619497" cy="485140"/>
            <a:chOff x="711696" y="3416300"/>
            <a:chExt cx="3619497" cy="485140"/>
          </a:xfrm>
        </p:grpSpPr>
        <p:sp>
          <p:nvSpPr>
            <p:cNvPr id="6" name="AutoShape 6"/>
            <p:cNvSpPr>
              <a:spLocks/>
            </p:cNvSpPr>
            <p:nvPr/>
          </p:nvSpPr>
          <p:spPr bwMode="auto">
            <a:xfrm>
              <a:off x="711696" y="3416300"/>
              <a:ext cx="1206499" cy="485140"/>
            </a:xfrm>
            <a:prstGeom prst="roundRect">
              <a:avLst>
                <a:gd name="adj" fmla="val 23822"/>
              </a:avLst>
            </a:prstGeom>
            <a:solidFill>
              <a:srgbClr val="339900"/>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1700" dirty="0" err="1">
                  <a:solidFill>
                    <a:srgbClr val="FFFFFF"/>
                  </a:solidFill>
                  <a:ea typeface="ＭＳ Ｐゴシック" charset="0"/>
                  <a:cs typeface="Gill Sans Light" charset="0"/>
                </a:rPr>
                <a:t>t</a:t>
              </a:r>
              <a:r>
                <a:rPr lang="en-US" sz="1700" dirty="0" err="1" smtClean="0">
                  <a:solidFill>
                    <a:srgbClr val="FFFFFF"/>
                  </a:solidFill>
                  <a:ea typeface="ＭＳ Ｐゴシック" charset="0"/>
                  <a:cs typeface="Gill Sans Light" charset="0"/>
                </a:rPr>
                <a:t>rigger.sh</a:t>
              </a:r>
              <a:endParaRPr lang="en-US" sz="1700" dirty="0">
                <a:solidFill>
                  <a:srgbClr val="FFFFFF"/>
                </a:solidFill>
                <a:ea typeface="ＭＳ Ｐゴシック" charset="0"/>
                <a:cs typeface="Gill Sans Light" charset="0"/>
              </a:endParaRPr>
            </a:p>
          </p:txBody>
        </p:sp>
        <p:sp>
          <p:nvSpPr>
            <p:cNvPr id="7" name="AutoShape 6"/>
            <p:cNvSpPr>
              <a:spLocks/>
            </p:cNvSpPr>
            <p:nvPr/>
          </p:nvSpPr>
          <p:spPr bwMode="auto">
            <a:xfrm>
              <a:off x="1918195" y="3416300"/>
              <a:ext cx="1206499" cy="485140"/>
            </a:xfrm>
            <a:prstGeom prst="roundRect">
              <a:avLst>
                <a:gd name="adj" fmla="val 25318"/>
              </a:avLst>
            </a:prstGeom>
            <a:solidFill>
              <a:srgbClr val="CC9933"/>
            </a:solidFill>
            <a:ln>
              <a:noFill/>
            </a:ln>
          </p:spPr>
          <p:txBody>
            <a:bodyPr lIns="0" tIns="0" rIns="0" bIns="0" anchor="ctr"/>
            <a:lstStyle/>
            <a:p>
              <a:pPr algn="ctr"/>
              <a:r>
                <a:rPr lang="en-US" sz="1700" dirty="0" err="1" smtClean="0">
                  <a:solidFill>
                    <a:srgbClr val="FFFFFF"/>
                  </a:solidFill>
                  <a:ea typeface="ＭＳ Ｐゴシック" charset="0"/>
                  <a:cs typeface="Gill Sans Light" charset="0"/>
                </a:rPr>
                <a:t>config.txt</a:t>
              </a:r>
              <a:endParaRPr lang="en-US" sz="1700" dirty="0">
                <a:solidFill>
                  <a:srgbClr val="FFFFFF"/>
                </a:solidFill>
                <a:ea typeface="ＭＳ Ｐゴシック" charset="0"/>
                <a:cs typeface="Gill Sans Light" charset="0"/>
              </a:endParaRPr>
            </a:p>
          </p:txBody>
        </p:sp>
        <p:sp>
          <p:nvSpPr>
            <p:cNvPr id="9" name="AutoShape 6"/>
            <p:cNvSpPr>
              <a:spLocks/>
            </p:cNvSpPr>
            <p:nvPr/>
          </p:nvSpPr>
          <p:spPr bwMode="auto">
            <a:xfrm>
              <a:off x="3124694" y="3416300"/>
              <a:ext cx="1206499" cy="485140"/>
            </a:xfrm>
            <a:prstGeom prst="roundRect">
              <a:avLst>
                <a:gd name="adj" fmla="val 25318"/>
              </a:avLst>
            </a:prstGeom>
            <a:noFill/>
            <a:ln>
              <a:noFill/>
            </a:ln>
          </p:spPr>
          <p:txBody>
            <a:bodyPr lIns="0" tIns="0" rIns="0" bIns="0" anchor="ctr"/>
            <a:lstStyle/>
            <a:p>
              <a:pPr algn="ctr"/>
              <a:r>
                <a:rPr lang="en-US" sz="1700" dirty="0" err="1" smtClean="0">
                  <a:solidFill>
                    <a:srgbClr val="FFFFFF"/>
                  </a:solidFill>
                  <a:ea typeface="ＭＳ Ｐゴシック" charset="0"/>
                  <a:cs typeface="Gill Sans Light" charset="0"/>
                </a:rPr>
                <a:t>config.txt</a:t>
              </a:r>
              <a:endParaRPr lang="en-US" sz="1700" dirty="0">
                <a:solidFill>
                  <a:srgbClr val="FFFFFF"/>
                </a:solidFill>
                <a:ea typeface="ＭＳ Ｐゴシック" charset="0"/>
                <a:cs typeface="Gill Sans Light" charset="0"/>
              </a:endParaRPr>
            </a:p>
          </p:txBody>
        </p:sp>
      </p:grpSp>
      <p:grpSp>
        <p:nvGrpSpPr>
          <p:cNvPr id="10" name="Group 9"/>
          <p:cNvGrpSpPr/>
          <p:nvPr/>
        </p:nvGrpSpPr>
        <p:grpSpPr>
          <a:xfrm>
            <a:off x="711696" y="4550410"/>
            <a:ext cx="3619497" cy="485140"/>
            <a:chOff x="711696" y="3416300"/>
            <a:chExt cx="3619497" cy="485140"/>
          </a:xfrm>
        </p:grpSpPr>
        <p:sp>
          <p:nvSpPr>
            <p:cNvPr id="11" name="AutoShape 6"/>
            <p:cNvSpPr>
              <a:spLocks/>
            </p:cNvSpPr>
            <p:nvPr/>
          </p:nvSpPr>
          <p:spPr bwMode="auto">
            <a:xfrm>
              <a:off x="711696" y="3416300"/>
              <a:ext cx="1206499" cy="485140"/>
            </a:xfrm>
            <a:prstGeom prst="roundRect">
              <a:avLst>
                <a:gd name="adj" fmla="val 23822"/>
              </a:avLst>
            </a:prstGeom>
            <a:solidFill>
              <a:srgbClr val="339900"/>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1700" dirty="0" err="1">
                  <a:solidFill>
                    <a:srgbClr val="FFFFFF"/>
                  </a:solidFill>
                  <a:ea typeface="ＭＳ Ｐゴシック" charset="0"/>
                  <a:cs typeface="Gill Sans Light" charset="0"/>
                </a:rPr>
                <a:t>t</a:t>
              </a:r>
              <a:r>
                <a:rPr lang="en-US" sz="1700" dirty="0" err="1" smtClean="0">
                  <a:solidFill>
                    <a:srgbClr val="FFFFFF"/>
                  </a:solidFill>
                  <a:ea typeface="ＭＳ Ｐゴシック" charset="0"/>
                  <a:cs typeface="Gill Sans Light" charset="0"/>
                </a:rPr>
                <a:t>rigger.sh</a:t>
              </a:r>
              <a:endParaRPr lang="en-US" sz="1700" dirty="0">
                <a:solidFill>
                  <a:srgbClr val="FFFFFF"/>
                </a:solidFill>
                <a:ea typeface="ＭＳ Ｐゴシック" charset="0"/>
                <a:cs typeface="Gill Sans Light" charset="0"/>
              </a:endParaRPr>
            </a:p>
          </p:txBody>
        </p:sp>
        <p:sp>
          <p:nvSpPr>
            <p:cNvPr id="12" name="AutoShape 6"/>
            <p:cNvSpPr>
              <a:spLocks/>
            </p:cNvSpPr>
            <p:nvPr/>
          </p:nvSpPr>
          <p:spPr bwMode="auto">
            <a:xfrm>
              <a:off x="1918195" y="3416300"/>
              <a:ext cx="1206499" cy="485140"/>
            </a:xfrm>
            <a:prstGeom prst="roundRect">
              <a:avLst>
                <a:gd name="adj" fmla="val 25318"/>
              </a:avLst>
            </a:prstGeom>
            <a:solidFill>
              <a:srgbClr val="CC9933"/>
            </a:solidFill>
            <a:ln>
              <a:noFill/>
            </a:ln>
          </p:spPr>
          <p:txBody>
            <a:bodyPr lIns="0" tIns="0" rIns="0" bIns="0" anchor="ctr"/>
            <a:lstStyle/>
            <a:p>
              <a:pPr algn="ctr"/>
              <a:r>
                <a:rPr lang="en-US" sz="1700" dirty="0" err="1" smtClean="0">
                  <a:solidFill>
                    <a:srgbClr val="FFFFFF"/>
                  </a:solidFill>
                  <a:ea typeface="ＭＳ Ｐゴシック" charset="0"/>
                  <a:cs typeface="Gill Sans Light" charset="0"/>
                </a:rPr>
                <a:t>config.txt</a:t>
              </a:r>
              <a:endParaRPr lang="en-US" sz="1700" dirty="0">
                <a:solidFill>
                  <a:srgbClr val="FFFFFF"/>
                </a:solidFill>
                <a:ea typeface="ＭＳ Ｐゴシック" charset="0"/>
                <a:cs typeface="Gill Sans Light" charset="0"/>
              </a:endParaRPr>
            </a:p>
          </p:txBody>
        </p:sp>
        <p:sp>
          <p:nvSpPr>
            <p:cNvPr id="13" name="AutoShape 6"/>
            <p:cNvSpPr>
              <a:spLocks/>
            </p:cNvSpPr>
            <p:nvPr/>
          </p:nvSpPr>
          <p:spPr bwMode="auto">
            <a:xfrm>
              <a:off x="3124694" y="3416300"/>
              <a:ext cx="1206499" cy="485140"/>
            </a:xfrm>
            <a:prstGeom prst="roundRect">
              <a:avLst>
                <a:gd name="adj" fmla="val 25318"/>
              </a:avLst>
            </a:prstGeom>
            <a:solidFill>
              <a:srgbClr val="C40331"/>
            </a:solidFill>
            <a:ln>
              <a:noFill/>
            </a:ln>
          </p:spPr>
          <p:txBody>
            <a:bodyPr lIns="0" tIns="0" rIns="0" bIns="0" anchor="ctr"/>
            <a:lstStyle/>
            <a:p>
              <a:pPr algn="ctr"/>
              <a:r>
                <a:rPr lang="en-US" sz="1700" dirty="0" smtClean="0">
                  <a:solidFill>
                    <a:srgbClr val="FFFFFF"/>
                  </a:solidFill>
                  <a:ea typeface="ＭＳ Ｐゴシック" charset="0"/>
                  <a:cs typeface="Gill Sans Light" charset="0"/>
                </a:rPr>
                <a:t>armed</a:t>
              </a:r>
              <a:endParaRPr lang="en-US" sz="1700" dirty="0">
                <a:solidFill>
                  <a:srgbClr val="FFFFFF"/>
                </a:solidFill>
                <a:ea typeface="ＭＳ Ｐゴシック" charset="0"/>
                <a:cs typeface="Gill Sans Light" charset="0"/>
              </a:endParaRPr>
            </a:p>
          </p:txBody>
        </p:sp>
      </p:grpSp>
    </p:spTree>
    <p:extLst>
      <p:ext uri="{BB962C8B-B14F-4D97-AF65-F5344CB8AC3E}">
        <p14:creationId xmlns:p14="http://schemas.microsoft.com/office/powerpoint/2010/main" val="15641287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3513808728"/>
              </p:ext>
            </p:extLst>
          </p:nvPr>
        </p:nvGraphicFramePr>
        <p:xfrm>
          <a:off x="152400" y="173038"/>
          <a:ext cx="87884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p:cNvSpPr>
            <a:spLocks noGrp="1"/>
          </p:cNvSpPr>
          <p:nvPr>
            <p:ph type="title"/>
          </p:nvPr>
        </p:nvSpPr>
        <p:spPr/>
        <p:txBody>
          <a:bodyPr/>
          <a:lstStyle/>
          <a:p>
            <a:r>
              <a:rPr lang="en-US" dirty="0" smtClean="0"/>
              <a:t>Folder-structure after job finish</a:t>
            </a:r>
            <a:endParaRPr lang="en-US" dirty="0"/>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
        <p:nvSpPr>
          <p:cNvPr id="7" name="TextBox 6"/>
          <p:cNvSpPr txBox="1"/>
          <p:nvPr/>
        </p:nvSpPr>
        <p:spPr>
          <a:xfrm>
            <a:off x="64640" y="3289300"/>
            <a:ext cx="1012417" cy="646331"/>
          </a:xfrm>
          <a:prstGeom prst="rect">
            <a:avLst/>
          </a:prstGeom>
          <a:noFill/>
        </p:spPr>
        <p:txBody>
          <a:bodyPr wrap="none" rtlCol="0">
            <a:spAutoFit/>
          </a:bodyPr>
          <a:lstStyle/>
          <a:p>
            <a:r>
              <a:rPr lang="en-US" sz="900" dirty="0" smtClean="0">
                <a:solidFill>
                  <a:srgbClr val="7F7F7F"/>
                </a:solidFill>
              </a:rPr>
              <a:t>s_1_read1.fastq</a:t>
            </a:r>
          </a:p>
          <a:p>
            <a:r>
              <a:rPr lang="en-US" sz="900" dirty="0" smtClean="0">
                <a:solidFill>
                  <a:srgbClr val="7F7F7F"/>
                </a:solidFill>
              </a:rPr>
              <a:t>s_1_read2.fastq</a:t>
            </a:r>
          </a:p>
          <a:p>
            <a:r>
              <a:rPr lang="en-US" sz="900" dirty="0" smtClean="0">
                <a:solidFill>
                  <a:srgbClr val="7F7F7F"/>
                </a:solidFill>
              </a:rPr>
              <a:t>s_2_read1.fastq</a:t>
            </a:r>
          </a:p>
          <a:p>
            <a:r>
              <a:rPr lang="en-US" sz="900" dirty="0" smtClean="0">
                <a:solidFill>
                  <a:srgbClr val="7F7F7F"/>
                </a:solidFill>
              </a:rPr>
              <a:t>s_2_read2.fastq</a:t>
            </a:r>
            <a:endParaRPr lang="en-US" sz="900" dirty="0">
              <a:solidFill>
                <a:srgbClr val="7F7F7F"/>
              </a:solidFill>
            </a:endParaRPr>
          </a:p>
        </p:txBody>
      </p:sp>
      <p:sp>
        <p:nvSpPr>
          <p:cNvPr id="8" name="TextBox 7"/>
          <p:cNvSpPr txBox="1"/>
          <p:nvPr/>
        </p:nvSpPr>
        <p:spPr>
          <a:xfrm>
            <a:off x="1058239" y="3289300"/>
            <a:ext cx="1012417" cy="646331"/>
          </a:xfrm>
          <a:prstGeom prst="rect">
            <a:avLst/>
          </a:prstGeom>
          <a:noFill/>
        </p:spPr>
        <p:txBody>
          <a:bodyPr wrap="none" rtlCol="0">
            <a:spAutoFit/>
          </a:bodyPr>
          <a:lstStyle/>
          <a:p>
            <a:r>
              <a:rPr lang="en-US" sz="900" dirty="0" smtClean="0">
                <a:solidFill>
                  <a:srgbClr val="7F7F7F"/>
                </a:solidFill>
              </a:rPr>
              <a:t>s_3_read1.fastq</a:t>
            </a:r>
          </a:p>
          <a:p>
            <a:r>
              <a:rPr lang="en-US" sz="900" dirty="0" smtClean="0">
                <a:solidFill>
                  <a:srgbClr val="7F7F7F"/>
                </a:solidFill>
              </a:rPr>
              <a:t>s_3_read2.fastq</a:t>
            </a:r>
          </a:p>
          <a:p>
            <a:r>
              <a:rPr lang="en-US" sz="900" dirty="0" smtClean="0">
                <a:solidFill>
                  <a:srgbClr val="7F7F7F"/>
                </a:solidFill>
              </a:rPr>
              <a:t>s_4_read1.fastq</a:t>
            </a:r>
          </a:p>
          <a:p>
            <a:r>
              <a:rPr lang="en-US" sz="900" dirty="0" smtClean="0">
                <a:solidFill>
                  <a:srgbClr val="7F7F7F"/>
                </a:solidFill>
              </a:rPr>
              <a:t>s_4_read2.fastq</a:t>
            </a:r>
            <a:endParaRPr lang="en-US" sz="900" dirty="0">
              <a:solidFill>
                <a:srgbClr val="7F7F7F"/>
              </a:solidFill>
            </a:endParaRPr>
          </a:p>
        </p:txBody>
      </p:sp>
      <p:sp>
        <p:nvSpPr>
          <p:cNvPr id="9" name="TextBox 8"/>
          <p:cNvSpPr txBox="1"/>
          <p:nvPr/>
        </p:nvSpPr>
        <p:spPr>
          <a:xfrm>
            <a:off x="3910316" y="3314700"/>
            <a:ext cx="627339" cy="369332"/>
          </a:xfrm>
          <a:prstGeom prst="rect">
            <a:avLst/>
          </a:prstGeom>
          <a:noFill/>
        </p:spPr>
        <p:txBody>
          <a:bodyPr wrap="none" rtlCol="0">
            <a:spAutoFit/>
          </a:bodyPr>
          <a:lstStyle/>
          <a:p>
            <a:r>
              <a:rPr lang="en-US" sz="900" dirty="0" smtClean="0">
                <a:solidFill>
                  <a:srgbClr val="7F7F7F"/>
                </a:solidFill>
              </a:rPr>
              <a:t>s_1.bam</a:t>
            </a:r>
          </a:p>
          <a:p>
            <a:r>
              <a:rPr lang="en-US" sz="900" dirty="0" smtClean="0">
                <a:solidFill>
                  <a:srgbClr val="7F7F7F"/>
                </a:solidFill>
              </a:rPr>
              <a:t>s_2.bam</a:t>
            </a:r>
          </a:p>
        </p:txBody>
      </p:sp>
      <p:sp>
        <p:nvSpPr>
          <p:cNvPr id="10" name="TextBox 9"/>
          <p:cNvSpPr txBox="1"/>
          <p:nvPr/>
        </p:nvSpPr>
        <p:spPr>
          <a:xfrm>
            <a:off x="4873405" y="3314700"/>
            <a:ext cx="915992" cy="369332"/>
          </a:xfrm>
          <a:prstGeom prst="rect">
            <a:avLst/>
          </a:prstGeom>
          <a:noFill/>
        </p:spPr>
        <p:txBody>
          <a:bodyPr wrap="none" rtlCol="0">
            <a:spAutoFit/>
          </a:bodyPr>
          <a:lstStyle/>
          <a:p>
            <a:r>
              <a:rPr lang="en-US" sz="900" dirty="0" smtClean="0">
                <a:solidFill>
                  <a:srgbClr val="7F7F7F"/>
                </a:solidFill>
              </a:rPr>
              <a:t>s_1.ashrr.bam</a:t>
            </a:r>
          </a:p>
          <a:p>
            <a:r>
              <a:rPr lang="en-US" sz="900" dirty="0" smtClean="0">
                <a:solidFill>
                  <a:srgbClr val="7F7F7F"/>
                </a:solidFill>
              </a:rPr>
              <a:t>s_2.ashrr.bam</a:t>
            </a:r>
          </a:p>
        </p:txBody>
      </p:sp>
      <p:sp>
        <p:nvSpPr>
          <p:cNvPr id="11" name="TextBox 10"/>
          <p:cNvSpPr txBox="1"/>
          <p:nvPr/>
        </p:nvSpPr>
        <p:spPr>
          <a:xfrm>
            <a:off x="5878558" y="3314700"/>
            <a:ext cx="627339" cy="369332"/>
          </a:xfrm>
          <a:prstGeom prst="rect">
            <a:avLst/>
          </a:prstGeom>
          <a:noFill/>
        </p:spPr>
        <p:txBody>
          <a:bodyPr wrap="none" rtlCol="0">
            <a:spAutoFit/>
          </a:bodyPr>
          <a:lstStyle/>
          <a:p>
            <a:r>
              <a:rPr lang="en-US" sz="900" dirty="0" smtClean="0">
                <a:solidFill>
                  <a:srgbClr val="7F7F7F"/>
                </a:solidFill>
              </a:rPr>
              <a:t>s_3.bam</a:t>
            </a:r>
          </a:p>
          <a:p>
            <a:r>
              <a:rPr lang="en-US" sz="900" dirty="0" smtClean="0">
                <a:solidFill>
                  <a:srgbClr val="7F7F7F"/>
                </a:solidFill>
              </a:rPr>
              <a:t>s_4.bam</a:t>
            </a:r>
            <a:endParaRPr lang="en-US" sz="900" dirty="0">
              <a:solidFill>
                <a:srgbClr val="7F7F7F"/>
              </a:solidFill>
            </a:endParaRPr>
          </a:p>
        </p:txBody>
      </p:sp>
      <p:sp>
        <p:nvSpPr>
          <p:cNvPr id="12" name="TextBox 11"/>
          <p:cNvSpPr txBox="1"/>
          <p:nvPr/>
        </p:nvSpPr>
        <p:spPr>
          <a:xfrm>
            <a:off x="6766940" y="3314700"/>
            <a:ext cx="915992" cy="369332"/>
          </a:xfrm>
          <a:prstGeom prst="rect">
            <a:avLst/>
          </a:prstGeom>
          <a:noFill/>
        </p:spPr>
        <p:txBody>
          <a:bodyPr wrap="none" rtlCol="0">
            <a:spAutoFit/>
          </a:bodyPr>
          <a:lstStyle/>
          <a:p>
            <a:r>
              <a:rPr lang="en-US" sz="900" dirty="0" smtClean="0">
                <a:solidFill>
                  <a:srgbClr val="7F7F7F"/>
                </a:solidFill>
              </a:rPr>
              <a:t>s_3.ashrr.bam</a:t>
            </a:r>
          </a:p>
          <a:p>
            <a:r>
              <a:rPr lang="en-US" sz="900" dirty="0" smtClean="0">
                <a:solidFill>
                  <a:srgbClr val="7F7F7F"/>
                </a:solidFill>
              </a:rPr>
              <a:t>s_4.ashrr.bam</a:t>
            </a:r>
            <a:endParaRPr lang="en-US" sz="900" dirty="0">
              <a:solidFill>
                <a:srgbClr val="7F7F7F"/>
              </a:solidFill>
            </a:endParaRPr>
          </a:p>
        </p:txBody>
      </p:sp>
      <p:sp>
        <p:nvSpPr>
          <p:cNvPr id="13" name="TextBox 12"/>
          <p:cNvSpPr txBox="1"/>
          <p:nvPr/>
        </p:nvSpPr>
        <p:spPr>
          <a:xfrm>
            <a:off x="2035998" y="3289300"/>
            <a:ext cx="897000" cy="646331"/>
          </a:xfrm>
          <a:prstGeom prst="rect">
            <a:avLst/>
          </a:prstGeom>
          <a:noFill/>
        </p:spPr>
        <p:txBody>
          <a:bodyPr wrap="none" rtlCol="0">
            <a:spAutoFit/>
          </a:bodyPr>
          <a:lstStyle/>
          <a:p>
            <a:r>
              <a:rPr lang="en-US" sz="900" dirty="0" smtClean="0">
                <a:solidFill>
                  <a:srgbClr val="7F7F7F"/>
                </a:solidFill>
              </a:rPr>
              <a:t>Sub1_s_1.out</a:t>
            </a:r>
          </a:p>
          <a:p>
            <a:r>
              <a:rPr lang="en-US" sz="900" dirty="0" smtClean="0">
                <a:solidFill>
                  <a:srgbClr val="7F7F7F"/>
                </a:solidFill>
              </a:rPr>
              <a:t>Sub1_s_2.out</a:t>
            </a:r>
          </a:p>
          <a:p>
            <a:r>
              <a:rPr lang="en-US" sz="900" dirty="0" smtClean="0">
                <a:solidFill>
                  <a:srgbClr val="7F7F7F"/>
                </a:solidFill>
              </a:rPr>
              <a:t>Sub2_s_3.out</a:t>
            </a:r>
          </a:p>
          <a:p>
            <a:r>
              <a:rPr lang="en-US" sz="900" dirty="0" smtClean="0">
                <a:solidFill>
                  <a:srgbClr val="7F7F7F"/>
                </a:solidFill>
              </a:rPr>
              <a:t>Sub2_s_4.out</a:t>
            </a:r>
            <a:endParaRPr lang="en-US" sz="900" dirty="0">
              <a:solidFill>
                <a:srgbClr val="7F7F7F"/>
              </a:solidFill>
            </a:endParaRPr>
          </a:p>
        </p:txBody>
      </p:sp>
      <p:sp>
        <p:nvSpPr>
          <p:cNvPr id="14" name="TextBox 13"/>
          <p:cNvSpPr txBox="1"/>
          <p:nvPr/>
        </p:nvSpPr>
        <p:spPr>
          <a:xfrm>
            <a:off x="2913440" y="3289300"/>
            <a:ext cx="897000" cy="646331"/>
          </a:xfrm>
          <a:prstGeom prst="rect">
            <a:avLst/>
          </a:prstGeom>
          <a:noFill/>
        </p:spPr>
        <p:txBody>
          <a:bodyPr wrap="none" rtlCol="0">
            <a:spAutoFit/>
          </a:bodyPr>
          <a:lstStyle/>
          <a:p>
            <a:r>
              <a:rPr lang="en-US" sz="900" dirty="0" smtClean="0">
                <a:solidFill>
                  <a:srgbClr val="7F7F7F"/>
                </a:solidFill>
              </a:rPr>
              <a:t>Sub1_s_1.out</a:t>
            </a:r>
          </a:p>
          <a:p>
            <a:r>
              <a:rPr lang="en-US" sz="900" dirty="0" smtClean="0">
                <a:solidFill>
                  <a:srgbClr val="7F7F7F"/>
                </a:solidFill>
              </a:rPr>
              <a:t>Sub1_s_2.out</a:t>
            </a:r>
          </a:p>
          <a:p>
            <a:r>
              <a:rPr lang="en-US" sz="900" dirty="0" smtClean="0">
                <a:solidFill>
                  <a:srgbClr val="7F7F7F"/>
                </a:solidFill>
              </a:rPr>
              <a:t>Sub2_s_3.out</a:t>
            </a:r>
          </a:p>
          <a:p>
            <a:r>
              <a:rPr lang="en-US" sz="900" dirty="0" smtClean="0">
                <a:solidFill>
                  <a:srgbClr val="7F7F7F"/>
                </a:solidFill>
              </a:rPr>
              <a:t>Sub2_s_4.out</a:t>
            </a:r>
            <a:endParaRPr lang="en-US" sz="900" dirty="0">
              <a:solidFill>
                <a:srgbClr val="7F7F7F"/>
              </a:solidFill>
            </a:endParaRPr>
          </a:p>
        </p:txBody>
      </p:sp>
      <p:sp>
        <p:nvSpPr>
          <p:cNvPr id="18" name="Rectangle 3"/>
          <p:cNvSpPr>
            <a:spLocks/>
          </p:cNvSpPr>
          <p:nvPr/>
        </p:nvSpPr>
        <p:spPr bwMode="auto">
          <a:xfrm>
            <a:off x="1177706" y="4427538"/>
            <a:ext cx="8486994" cy="132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r>
              <a:rPr lang="en-US" sz="2000" dirty="0">
                <a:solidFill>
                  <a:schemeClr val="tx1"/>
                </a:solidFill>
                <a:ea typeface="ＭＳ Ｐゴシック" charset="0"/>
                <a:cs typeface="Gill Sans Light" charset="0"/>
              </a:rPr>
              <a:t>A unified folder structure allows other researcher/lab </a:t>
            </a:r>
            <a:endParaRPr lang="en-US" sz="2000" dirty="0" smtClean="0">
              <a:solidFill>
                <a:schemeClr val="tx1"/>
              </a:solidFill>
              <a:ea typeface="ＭＳ Ｐゴシック" charset="0"/>
              <a:cs typeface="Gill Sans Light" charset="0"/>
            </a:endParaRPr>
          </a:p>
          <a:p>
            <a:r>
              <a:rPr lang="en-US" sz="2000" dirty="0" smtClean="0">
                <a:solidFill>
                  <a:schemeClr val="tx1"/>
                </a:solidFill>
                <a:ea typeface="ＭＳ Ｐゴシック" charset="0"/>
                <a:cs typeface="Gill Sans Light" charset="0"/>
              </a:rPr>
              <a:t>members </a:t>
            </a:r>
            <a:r>
              <a:rPr lang="en-US" sz="2000" dirty="0">
                <a:solidFill>
                  <a:schemeClr val="tx1"/>
                </a:solidFill>
                <a:ea typeface="ＭＳ Ｐゴシック" charset="0"/>
                <a:cs typeface="Gill Sans Light" charset="0"/>
              </a:rPr>
              <a:t>(familiar with it) to understand what to did.</a:t>
            </a:r>
          </a:p>
        </p:txBody>
      </p:sp>
    </p:spTree>
    <p:extLst>
      <p:ext uri="{BB962C8B-B14F-4D97-AF65-F5344CB8AC3E}">
        <p14:creationId xmlns:p14="http://schemas.microsoft.com/office/powerpoint/2010/main" val="336214357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p:cNvGrpSpPr/>
          <p:nvPr/>
        </p:nvGrpSpPr>
        <p:grpSpPr>
          <a:xfrm>
            <a:off x="692995" y="1395966"/>
            <a:ext cx="9078700" cy="4345467"/>
            <a:chOff x="1599502" y="2402738"/>
            <a:chExt cx="6898405" cy="3301881"/>
          </a:xfrm>
        </p:grpSpPr>
        <p:pic>
          <p:nvPicPr>
            <p:cNvPr id="37" name="Picture 36" descr="web_screens.pdf"/>
            <p:cNvPicPr>
              <a:picLocks noChangeAspect="1"/>
            </p:cNvPicPr>
            <p:nvPr/>
          </p:nvPicPr>
          <p:blipFill rotWithShape="1">
            <a:blip r:embed="rId2" cstate="email">
              <a:extLst>
                <a:ext uri="{28A0092B-C50C-407E-A947-70E740481C1C}">
                  <a14:useLocalDpi xmlns:a14="http://schemas.microsoft.com/office/drawing/2010/main"/>
                </a:ext>
              </a:extLst>
            </a:blip>
            <a:srcRect l="29825" r="-4121"/>
            <a:stretch/>
          </p:blipFill>
          <p:spPr>
            <a:xfrm>
              <a:off x="1704285" y="2542987"/>
              <a:ext cx="6793622" cy="3161632"/>
            </a:xfrm>
            <a:prstGeom prst="rect">
              <a:avLst/>
            </a:prstGeom>
          </p:spPr>
        </p:pic>
        <p:sp>
          <p:nvSpPr>
            <p:cNvPr id="39" name="Rectangle 38"/>
            <p:cNvSpPr/>
            <p:nvPr/>
          </p:nvSpPr>
          <p:spPr>
            <a:xfrm>
              <a:off x="1599502" y="2402738"/>
              <a:ext cx="1166286" cy="2220293"/>
            </a:xfrm>
            <a:prstGeom prst="rect">
              <a:avLst/>
            </a:prstGeom>
            <a:solidFill>
              <a:srgbClr val="FBFE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1745" name="Rectangle 1"/>
          <p:cNvSpPr>
            <a:spLocks noGrp="1" noChangeArrowheads="1"/>
          </p:cNvSpPr>
          <p:nvPr>
            <p:ph type="title"/>
          </p:nvPr>
        </p:nvSpPr>
        <p:spPr>
          <a:ln/>
        </p:spPr>
        <p:txBody>
          <a:bodyPr/>
          <a:lstStyle/>
          <a:p>
            <a:r>
              <a:rPr lang="en-US"/>
              <a:t>There is more</a:t>
            </a:r>
          </a:p>
        </p:txBody>
      </p:sp>
      <p:sp>
        <p:nvSpPr>
          <p:cNvPr id="31746" name="Rectangle 2"/>
          <p:cNvSpPr>
            <a:spLocks noGrp="1" noChangeArrowheads="1"/>
          </p:cNvSpPr>
          <p:nvPr>
            <p:ph type="body" idx="1"/>
          </p:nvPr>
        </p:nvSpPr>
        <p:spPr>
          <a:xfrm>
            <a:off x="258961" y="1107281"/>
            <a:ext cx="6259711" cy="1241227"/>
          </a:xfrm>
          <a:ln/>
        </p:spPr>
        <p:txBody>
          <a:bodyPr/>
          <a:lstStyle/>
          <a:p>
            <a:pPr>
              <a:lnSpc>
                <a:spcPct val="90000"/>
              </a:lnSpc>
              <a:buSzPct val="99000"/>
              <a:buFontTx/>
              <a:buAutoNum type="arabicPeriod" startAt="5"/>
            </a:pPr>
            <a:r>
              <a:rPr lang="en-US" dirty="0">
                <a:latin typeface="Gill Sans" charset="0"/>
                <a:cs typeface="Gill Sans" charset="0"/>
                <a:sym typeface="Gill Sans" charset="0"/>
              </a:rPr>
              <a:t> Validate and summarize outcome</a:t>
            </a:r>
            <a:endParaRPr lang="en-US" dirty="0"/>
          </a:p>
          <a:p>
            <a:pPr marL="214305" lvl="1" indent="17859">
              <a:buFont typeface="Lucida Grande" charset="0"/>
              <a:buChar char="‣"/>
            </a:pPr>
            <a:r>
              <a:rPr lang="en-US" dirty="0" err="1"/>
              <a:t>trigger.sh</a:t>
            </a:r>
            <a:r>
              <a:rPr lang="en-US" dirty="0"/>
              <a:t> </a:t>
            </a:r>
            <a:r>
              <a:rPr lang="en-US" dirty="0" err="1" smtClean="0"/>
              <a:t>config.txt</a:t>
            </a:r>
            <a:r>
              <a:rPr lang="en-US" dirty="0" smtClean="0"/>
              <a:t> html</a:t>
            </a:r>
            <a:endParaRPr lang="en-US" dirty="0"/>
          </a:p>
        </p:txBody>
      </p:sp>
      <p:sp>
        <p:nvSpPr>
          <p:cNvPr id="10" name="Date Placeholder 3"/>
          <p:cNvSpPr>
            <a:spLocks noGrp="1"/>
          </p:cNvSpPr>
          <p:nvPr>
            <p:ph type="dt" sz="half" idx="2"/>
          </p:nvPr>
        </p:nvSpPr>
        <p:spPr>
          <a:xfrm>
            <a:off x="3113513" y="6791870"/>
            <a:ext cx="1563054" cy="330520"/>
          </a:xfrm>
        </p:spPr>
        <p:txBody>
          <a:bodyPr/>
          <a:lstStyle/>
          <a:p>
            <a:fld id="{4E46C27D-8CB4-0F4F-BDB5-D9DDB62EEBE0}" type="datetime4">
              <a:rPr lang="en-US" smtClean="0"/>
              <a:pPr/>
              <a:t>January 24, 2014</a:t>
            </a:fld>
            <a:endParaRPr lang="en-US" dirty="0"/>
          </a:p>
        </p:txBody>
      </p:sp>
      <p:grpSp>
        <p:nvGrpSpPr>
          <p:cNvPr id="58" name="Group 57"/>
          <p:cNvGrpSpPr/>
          <p:nvPr/>
        </p:nvGrpSpPr>
        <p:grpSpPr>
          <a:xfrm>
            <a:off x="575997" y="1487662"/>
            <a:ext cx="3619497" cy="485140"/>
            <a:chOff x="711696" y="3416300"/>
            <a:chExt cx="3619497" cy="485140"/>
          </a:xfrm>
        </p:grpSpPr>
        <p:sp>
          <p:nvSpPr>
            <p:cNvPr id="59" name="AutoShape 6"/>
            <p:cNvSpPr>
              <a:spLocks/>
            </p:cNvSpPr>
            <p:nvPr/>
          </p:nvSpPr>
          <p:spPr bwMode="auto">
            <a:xfrm>
              <a:off x="711696" y="3416300"/>
              <a:ext cx="1206499" cy="485140"/>
            </a:xfrm>
            <a:prstGeom prst="roundRect">
              <a:avLst>
                <a:gd name="adj" fmla="val 23822"/>
              </a:avLst>
            </a:prstGeom>
            <a:solidFill>
              <a:srgbClr val="339900"/>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1700" dirty="0" err="1">
                  <a:solidFill>
                    <a:srgbClr val="FFFFFF"/>
                  </a:solidFill>
                  <a:ea typeface="ＭＳ Ｐゴシック" charset="0"/>
                  <a:cs typeface="Gill Sans Light" charset="0"/>
                </a:rPr>
                <a:t>t</a:t>
              </a:r>
              <a:r>
                <a:rPr lang="en-US" sz="1700" dirty="0" err="1" smtClean="0">
                  <a:solidFill>
                    <a:srgbClr val="FFFFFF"/>
                  </a:solidFill>
                  <a:ea typeface="ＭＳ Ｐゴシック" charset="0"/>
                  <a:cs typeface="Gill Sans Light" charset="0"/>
                </a:rPr>
                <a:t>rigger.sh</a:t>
              </a:r>
              <a:endParaRPr lang="en-US" sz="1700" dirty="0">
                <a:solidFill>
                  <a:srgbClr val="FFFFFF"/>
                </a:solidFill>
                <a:ea typeface="ＭＳ Ｐゴシック" charset="0"/>
                <a:cs typeface="Gill Sans Light" charset="0"/>
              </a:endParaRPr>
            </a:p>
          </p:txBody>
        </p:sp>
        <p:sp>
          <p:nvSpPr>
            <p:cNvPr id="60" name="AutoShape 6"/>
            <p:cNvSpPr>
              <a:spLocks/>
            </p:cNvSpPr>
            <p:nvPr/>
          </p:nvSpPr>
          <p:spPr bwMode="auto">
            <a:xfrm>
              <a:off x="1918195" y="3416300"/>
              <a:ext cx="1206499" cy="485140"/>
            </a:xfrm>
            <a:prstGeom prst="roundRect">
              <a:avLst>
                <a:gd name="adj" fmla="val 25318"/>
              </a:avLst>
            </a:prstGeom>
            <a:solidFill>
              <a:srgbClr val="CC9933"/>
            </a:solidFill>
            <a:ln>
              <a:noFill/>
            </a:ln>
          </p:spPr>
          <p:txBody>
            <a:bodyPr lIns="0" tIns="0" rIns="0" bIns="0" anchor="ctr"/>
            <a:lstStyle/>
            <a:p>
              <a:pPr algn="ctr"/>
              <a:r>
                <a:rPr lang="en-US" sz="1700" dirty="0" err="1" smtClean="0">
                  <a:solidFill>
                    <a:srgbClr val="FFFFFF"/>
                  </a:solidFill>
                  <a:ea typeface="ＭＳ Ｐゴシック" charset="0"/>
                  <a:cs typeface="Gill Sans Light" charset="0"/>
                </a:rPr>
                <a:t>config.txt</a:t>
              </a:r>
              <a:endParaRPr lang="en-US" sz="1700" dirty="0">
                <a:solidFill>
                  <a:srgbClr val="FFFFFF"/>
                </a:solidFill>
                <a:ea typeface="ＭＳ Ｐゴシック" charset="0"/>
                <a:cs typeface="Gill Sans Light" charset="0"/>
              </a:endParaRPr>
            </a:p>
          </p:txBody>
        </p:sp>
        <p:sp>
          <p:nvSpPr>
            <p:cNvPr id="61" name="AutoShape 6"/>
            <p:cNvSpPr>
              <a:spLocks/>
            </p:cNvSpPr>
            <p:nvPr/>
          </p:nvSpPr>
          <p:spPr bwMode="auto">
            <a:xfrm>
              <a:off x="3124694" y="3416300"/>
              <a:ext cx="1206499" cy="485140"/>
            </a:xfrm>
            <a:prstGeom prst="roundRect">
              <a:avLst>
                <a:gd name="adj" fmla="val 25318"/>
              </a:avLst>
            </a:prstGeom>
            <a:solidFill>
              <a:srgbClr val="C40331"/>
            </a:solidFill>
            <a:ln>
              <a:noFill/>
            </a:ln>
          </p:spPr>
          <p:txBody>
            <a:bodyPr lIns="0" tIns="0" rIns="0" bIns="0" anchor="ctr"/>
            <a:lstStyle/>
            <a:p>
              <a:pPr algn="ctr"/>
              <a:r>
                <a:rPr lang="en-US" sz="1700" dirty="0" smtClean="0">
                  <a:solidFill>
                    <a:srgbClr val="FFFFFF"/>
                  </a:solidFill>
                  <a:ea typeface="ＭＳ Ｐゴシック" charset="0"/>
                  <a:cs typeface="Gill Sans Light" charset="0"/>
                </a:rPr>
                <a:t>html</a:t>
              </a:r>
              <a:endParaRPr lang="en-US" sz="1700" dirty="0">
                <a:solidFill>
                  <a:srgbClr val="FFFFFF"/>
                </a:solidFill>
                <a:ea typeface="ＭＳ Ｐゴシック" charset="0"/>
                <a:cs typeface="Gill Sans Light" charset="0"/>
              </a:endParaRPr>
            </a:p>
          </p:txBody>
        </p:sp>
      </p:grpSp>
      <p:sp>
        <p:nvSpPr>
          <p:cNvPr id="40" name="Rectangle 39"/>
          <p:cNvSpPr/>
          <p:nvPr/>
        </p:nvSpPr>
        <p:spPr>
          <a:xfrm>
            <a:off x="428359" y="5003800"/>
            <a:ext cx="1534900" cy="355600"/>
          </a:xfrm>
          <a:prstGeom prst="rect">
            <a:avLst/>
          </a:prstGeom>
          <a:solidFill>
            <a:srgbClr val="FBFE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77101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dry run</a:t>
            </a:r>
            <a:endParaRPr lang="en-US" dirty="0"/>
          </a:p>
        </p:txBody>
      </p:sp>
      <p:sp>
        <p:nvSpPr>
          <p:cNvPr id="3" name="Content Placeholder 2"/>
          <p:cNvSpPr>
            <a:spLocks noGrp="1"/>
          </p:cNvSpPr>
          <p:nvPr>
            <p:ph idx="1"/>
          </p:nvPr>
        </p:nvSpPr>
        <p:spPr/>
        <p:txBody>
          <a:bodyPr/>
          <a:lstStyle/>
          <a:p>
            <a:pPr>
              <a:spcBef>
                <a:spcPts val="0"/>
              </a:spcBef>
              <a:spcAft>
                <a:spcPts val="0"/>
              </a:spcAft>
            </a:pPr>
            <a:r>
              <a:rPr lang="en-US" sz="1200" dirty="0">
                <a:latin typeface="Consolas"/>
                <a:cs typeface="Consolas"/>
              </a:rPr>
              <a:t>bau04c@burnet-login</a:t>
            </a:r>
            <a:r>
              <a:rPr lang="en-US" sz="1200" dirty="0" smtClean="0">
                <a:latin typeface="Consolas"/>
                <a:cs typeface="Consolas"/>
              </a:rPr>
              <a:t>:/NGSANEDEMO</a:t>
            </a:r>
            <a:r>
              <a:rPr lang="en-US" sz="1200" dirty="0">
                <a:latin typeface="Consolas"/>
                <a:cs typeface="Consolas"/>
              </a:rPr>
              <a:t>&gt; </a:t>
            </a:r>
            <a:r>
              <a:rPr lang="en-US" sz="1200" dirty="0" err="1">
                <a:latin typeface="Consolas"/>
                <a:cs typeface="Consolas"/>
              </a:rPr>
              <a:t>trigger.sh</a:t>
            </a:r>
            <a:r>
              <a:rPr lang="en-US" sz="1200" dirty="0">
                <a:latin typeface="Consolas"/>
                <a:cs typeface="Consolas"/>
              </a:rPr>
              <a:t> </a:t>
            </a:r>
            <a:r>
              <a:rPr lang="en-US" sz="1200" dirty="0" err="1" smtClean="0">
                <a:latin typeface="Consolas"/>
                <a:cs typeface="Consolas"/>
              </a:rPr>
              <a:t>config.txt</a:t>
            </a:r>
            <a:endParaRPr lang="en-US" sz="1200" dirty="0" smtClean="0">
              <a:latin typeface="Consolas"/>
              <a:cs typeface="Consolas"/>
            </a:endParaRPr>
          </a:p>
          <a:p>
            <a:pPr>
              <a:spcBef>
                <a:spcPts val="0"/>
              </a:spcBef>
              <a:spcAft>
                <a:spcPts val="0"/>
              </a:spcAft>
            </a:pPr>
            <a:endParaRPr lang="en-US" sz="1200" dirty="0">
              <a:latin typeface="Consolas"/>
              <a:cs typeface="Consolas"/>
            </a:endParaRPr>
          </a:p>
          <a:p>
            <a:pPr>
              <a:spcBef>
                <a:spcPts val="0"/>
              </a:spcBef>
              <a:spcAft>
                <a:spcPts val="0"/>
              </a:spcAft>
            </a:pPr>
            <a:r>
              <a:rPr lang="en-US" sz="1200" dirty="0" smtClean="0">
                <a:solidFill>
                  <a:srgbClr val="FF00FF"/>
                </a:solidFill>
                <a:latin typeface="Consolas"/>
                <a:cs typeface="Consolas"/>
              </a:rPr>
              <a:t>[</a:t>
            </a:r>
            <a:r>
              <a:rPr lang="en-US" sz="1200" dirty="0">
                <a:solidFill>
                  <a:srgbClr val="FF00FF"/>
                </a:solidFill>
                <a:latin typeface="Consolas"/>
                <a:cs typeface="Consolas"/>
              </a:rPr>
              <a:t>NGSANE]</a:t>
            </a:r>
            <a:r>
              <a:rPr lang="en-US" sz="1200" dirty="0">
                <a:latin typeface="Consolas"/>
                <a:cs typeface="Consolas"/>
              </a:rPr>
              <a:t> Trigger mode: [empty] (dry run)</a:t>
            </a:r>
          </a:p>
          <a:p>
            <a:pPr>
              <a:spcBef>
                <a:spcPts val="0"/>
              </a:spcBef>
              <a:spcAft>
                <a:spcPts val="0"/>
              </a:spcAft>
            </a:pPr>
            <a:r>
              <a:rPr lang="en-US" sz="1200" dirty="0">
                <a:solidFill>
                  <a:srgbClr val="CC9933"/>
                </a:solidFill>
                <a:latin typeface="Consolas"/>
                <a:cs typeface="Consolas"/>
              </a:rPr>
              <a:t>[NOTE]</a:t>
            </a:r>
            <a:r>
              <a:rPr lang="en-US" sz="1200" dirty="0">
                <a:latin typeface="Consolas"/>
                <a:cs typeface="Consolas"/>
              </a:rPr>
              <a:t> Folders: </a:t>
            </a:r>
            <a:r>
              <a:rPr lang="en-US" sz="1200" dirty="0" err="1">
                <a:latin typeface="Consolas"/>
                <a:cs typeface="Consolas"/>
              </a:rPr>
              <a:t>RunMore</a:t>
            </a:r>
            <a:endParaRPr lang="en-US" sz="1200" dirty="0">
              <a:latin typeface="Consolas"/>
              <a:cs typeface="Consolas"/>
            </a:endParaRPr>
          </a:p>
          <a:p>
            <a:pPr>
              <a:spcBef>
                <a:spcPts val="0"/>
              </a:spcBef>
              <a:spcAft>
                <a:spcPts val="0"/>
              </a:spcAft>
            </a:pPr>
            <a:r>
              <a:rPr lang="en-US" sz="1200" dirty="0">
                <a:latin typeface="Consolas"/>
                <a:cs typeface="Consolas"/>
              </a:rPr>
              <a:t>[Task] bowtie2 </a:t>
            </a:r>
          </a:p>
          <a:p>
            <a:pPr>
              <a:spcBef>
                <a:spcPts val="0"/>
              </a:spcBef>
              <a:spcAft>
                <a:spcPts val="0"/>
              </a:spcAft>
            </a:pPr>
            <a:r>
              <a:rPr lang="en-US" sz="1200" dirty="0">
                <a:latin typeface="Consolas"/>
                <a:cs typeface="Consolas"/>
              </a:rPr>
              <a:t>[NOTE] setup </a:t>
            </a:r>
            <a:r>
              <a:rPr lang="en-US" sz="1200" dirty="0" err="1">
                <a:latin typeface="Consolas"/>
                <a:cs typeface="Consolas"/>
              </a:rPr>
              <a:t>enviroment</a:t>
            </a:r>
            <a:endParaRPr lang="en-US" sz="1200" dirty="0">
              <a:latin typeface="Consolas"/>
              <a:cs typeface="Consolas"/>
            </a:endParaRPr>
          </a:p>
          <a:p>
            <a:pPr>
              <a:spcBef>
                <a:spcPts val="0"/>
              </a:spcBef>
              <a:spcAft>
                <a:spcPts val="0"/>
              </a:spcAft>
            </a:pPr>
            <a:r>
              <a:rPr lang="en-US" sz="1200" dirty="0">
                <a:solidFill>
                  <a:srgbClr val="78BF1F"/>
                </a:solidFill>
                <a:latin typeface="Consolas"/>
                <a:cs typeface="Consolas"/>
              </a:rPr>
              <a:t>[TODO]</a:t>
            </a:r>
            <a:r>
              <a:rPr lang="en-US" sz="1200" dirty="0">
                <a:latin typeface="Consolas"/>
                <a:cs typeface="Consolas"/>
              </a:rPr>
              <a:t> </a:t>
            </a:r>
            <a:r>
              <a:rPr lang="en-US" sz="1200" dirty="0" err="1">
                <a:latin typeface="Consolas"/>
                <a:cs typeface="Consolas"/>
              </a:rPr>
              <a:t>RunMore</a:t>
            </a:r>
            <a:r>
              <a:rPr lang="en-US" sz="1200" dirty="0">
                <a:latin typeface="Consolas"/>
                <a:cs typeface="Consolas"/>
              </a:rPr>
              <a:t>/Run1_read1.fastq</a:t>
            </a:r>
          </a:p>
          <a:p>
            <a:pPr>
              <a:spcBef>
                <a:spcPts val="0"/>
              </a:spcBef>
              <a:spcAft>
                <a:spcPts val="0"/>
              </a:spcAft>
            </a:pPr>
            <a:r>
              <a:rPr lang="en-US" sz="1200" dirty="0">
                <a:solidFill>
                  <a:srgbClr val="78BF1F"/>
                </a:solidFill>
                <a:latin typeface="Consolas"/>
                <a:cs typeface="Consolas"/>
              </a:rPr>
              <a:t>[TODO] </a:t>
            </a:r>
            <a:r>
              <a:rPr lang="en-US" sz="1200" dirty="0" err="1">
                <a:latin typeface="Consolas"/>
                <a:cs typeface="Consolas"/>
              </a:rPr>
              <a:t>RunMore</a:t>
            </a:r>
            <a:r>
              <a:rPr lang="en-US" sz="1200" dirty="0">
                <a:latin typeface="Consolas"/>
                <a:cs typeface="Consolas"/>
              </a:rPr>
              <a:t>/Run2_read1.fastq</a:t>
            </a:r>
          </a:p>
          <a:p>
            <a:pPr>
              <a:spcBef>
                <a:spcPts val="0"/>
              </a:spcBef>
              <a:spcAft>
                <a:spcPts val="0"/>
              </a:spcAft>
            </a:pPr>
            <a:r>
              <a:rPr lang="en-US" sz="1200" dirty="0">
                <a:solidFill>
                  <a:srgbClr val="78BF1F"/>
                </a:solidFill>
                <a:latin typeface="Consolas"/>
                <a:cs typeface="Consolas"/>
              </a:rPr>
              <a:t>[TODO] </a:t>
            </a:r>
            <a:r>
              <a:rPr lang="en-US" sz="1200" dirty="0" err="1">
                <a:latin typeface="Consolas"/>
                <a:cs typeface="Consolas"/>
              </a:rPr>
              <a:t>RunMore</a:t>
            </a:r>
            <a:r>
              <a:rPr lang="en-US" sz="1200" dirty="0">
                <a:latin typeface="Consolas"/>
                <a:cs typeface="Consolas"/>
              </a:rPr>
              <a:t>/Run3_read1.fastq</a:t>
            </a:r>
          </a:p>
          <a:p>
            <a:pPr>
              <a:spcBef>
                <a:spcPts val="0"/>
              </a:spcBef>
              <a:spcAft>
                <a:spcPts val="0"/>
              </a:spcAft>
            </a:pPr>
            <a:r>
              <a:rPr lang="en-US" sz="1200" dirty="0">
                <a:latin typeface="Consolas"/>
                <a:cs typeface="Consolas"/>
              </a:rPr>
              <a:t>[NOTE] proceeding with job scheduling...</a:t>
            </a:r>
          </a:p>
          <a:p>
            <a:pPr>
              <a:spcBef>
                <a:spcPts val="0"/>
              </a:spcBef>
              <a:spcAft>
                <a:spcPts val="0"/>
              </a:spcAft>
            </a:pPr>
            <a:r>
              <a:rPr lang="en-US" sz="1200" dirty="0">
                <a:latin typeface="Consolas"/>
                <a:cs typeface="Consolas"/>
              </a:rPr>
              <a:t>[NOTE] make </a:t>
            </a:r>
            <a:r>
              <a:rPr lang="en-US" sz="1200" dirty="0" err="1">
                <a:latin typeface="Consolas"/>
                <a:cs typeface="Consolas"/>
              </a:rPr>
              <a:t>RunMore</a:t>
            </a:r>
            <a:r>
              <a:rPr lang="en-US" sz="1200" dirty="0">
                <a:latin typeface="Consolas"/>
                <a:cs typeface="Consolas"/>
              </a:rPr>
              <a:t>/bowtie2/Run1.asd.bam.dummy</a:t>
            </a:r>
          </a:p>
          <a:p>
            <a:pPr>
              <a:spcBef>
                <a:spcPts val="0"/>
              </a:spcBef>
              <a:spcAft>
                <a:spcPts val="0"/>
              </a:spcAft>
            </a:pPr>
            <a:endParaRPr lang="en-US" sz="1200" dirty="0" smtClean="0">
              <a:solidFill>
                <a:srgbClr val="CC9933"/>
              </a:solidFill>
              <a:latin typeface="Consolas"/>
              <a:cs typeface="Consolas"/>
            </a:endParaRPr>
          </a:p>
          <a:p>
            <a:pPr>
              <a:spcBef>
                <a:spcPts val="0"/>
              </a:spcBef>
              <a:spcAft>
                <a:spcPts val="0"/>
              </a:spcAft>
            </a:pPr>
            <a:r>
              <a:rPr lang="en-US" sz="1200" dirty="0" smtClean="0">
                <a:solidFill>
                  <a:srgbClr val="CC9933"/>
                </a:solidFill>
                <a:latin typeface="Consolas"/>
                <a:cs typeface="Consolas"/>
              </a:rPr>
              <a:t>[ </a:t>
            </a:r>
            <a:r>
              <a:rPr lang="en-US" sz="1200" dirty="0">
                <a:solidFill>
                  <a:srgbClr val="CC9933"/>
                </a:solidFill>
                <a:latin typeface="Consolas"/>
                <a:cs typeface="Consolas"/>
              </a:rPr>
              <a:t>JOB]</a:t>
            </a:r>
            <a:r>
              <a:rPr lang="en-US" sz="1200" dirty="0">
                <a:latin typeface="Consolas"/>
                <a:cs typeface="Consolas"/>
              </a:rPr>
              <a:t>  /apps/</a:t>
            </a:r>
            <a:r>
              <a:rPr lang="en-US" sz="1200" dirty="0" err="1">
                <a:latin typeface="Consolas"/>
                <a:cs typeface="Consolas"/>
              </a:rPr>
              <a:t>gi</a:t>
            </a:r>
            <a:r>
              <a:rPr lang="en-US" sz="1200" dirty="0">
                <a:latin typeface="Consolas"/>
                <a:cs typeface="Consolas"/>
              </a:rPr>
              <a:t>/</a:t>
            </a:r>
            <a:r>
              <a:rPr lang="en-US" sz="1200" dirty="0" err="1">
                <a:latin typeface="Consolas"/>
                <a:cs typeface="Consolas"/>
              </a:rPr>
              <a:t>ngsane</a:t>
            </a:r>
            <a:r>
              <a:rPr lang="en-US" sz="1200" dirty="0">
                <a:latin typeface="Consolas"/>
                <a:cs typeface="Consolas"/>
              </a:rPr>
              <a:t>/0.4.0.1//mods/bowtie2.sh -k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config.txt</a:t>
            </a:r>
            <a:r>
              <a:rPr lang="en-US" sz="1200" dirty="0">
                <a:latin typeface="Consolas"/>
                <a:cs typeface="Consolas"/>
              </a:rPr>
              <a:t> -f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fastq</a:t>
            </a:r>
            <a:r>
              <a:rPr lang="en-US" sz="1200" dirty="0">
                <a:latin typeface="Consolas"/>
                <a:cs typeface="Consolas"/>
              </a:rPr>
              <a:t>/</a:t>
            </a:r>
            <a:r>
              <a:rPr lang="en-US" sz="1200" dirty="0" err="1">
                <a:latin typeface="Consolas"/>
                <a:cs typeface="Consolas"/>
              </a:rPr>
              <a:t>RunMore</a:t>
            </a:r>
            <a:r>
              <a:rPr lang="en-US" sz="1200" dirty="0">
                <a:latin typeface="Consolas"/>
                <a:cs typeface="Consolas"/>
              </a:rPr>
              <a:t>/Run1_read1.fastq -o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RunMore</a:t>
            </a:r>
            <a:r>
              <a:rPr lang="en-US" sz="1200" dirty="0">
                <a:latin typeface="Consolas"/>
                <a:cs typeface="Consolas"/>
              </a:rPr>
              <a:t>/bowtie2 --</a:t>
            </a:r>
            <a:r>
              <a:rPr lang="en-US" sz="1200" dirty="0" err="1">
                <a:latin typeface="Consolas"/>
                <a:cs typeface="Consolas"/>
              </a:rPr>
              <a:t>rgsi</a:t>
            </a:r>
            <a:r>
              <a:rPr lang="en-US" sz="1200" dirty="0">
                <a:latin typeface="Consolas"/>
                <a:cs typeface="Consolas"/>
              </a:rPr>
              <a:t> </a:t>
            </a:r>
            <a:r>
              <a:rPr lang="en-US" sz="1200" dirty="0" err="1">
                <a:latin typeface="Consolas"/>
                <a:cs typeface="Consolas"/>
              </a:rPr>
              <a:t>RunMore</a:t>
            </a:r>
            <a:endParaRPr lang="en-US" sz="1200" dirty="0">
              <a:latin typeface="Consolas"/>
              <a:cs typeface="Consolas"/>
            </a:endParaRPr>
          </a:p>
          <a:p>
            <a:pPr>
              <a:spcBef>
                <a:spcPts val="0"/>
              </a:spcBef>
              <a:spcAft>
                <a:spcPts val="0"/>
              </a:spcAft>
            </a:pPr>
            <a:r>
              <a:rPr lang="en-US" sz="1200" dirty="0">
                <a:latin typeface="Consolas"/>
                <a:cs typeface="Consolas"/>
              </a:rPr>
              <a:t>[NOTE] make </a:t>
            </a:r>
            <a:r>
              <a:rPr lang="en-US" sz="1200" dirty="0" err="1">
                <a:latin typeface="Consolas"/>
                <a:cs typeface="Consolas"/>
              </a:rPr>
              <a:t>RunMore</a:t>
            </a:r>
            <a:r>
              <a:rPr lang="en-US" sz="1200" dirty="0">
                <a:latin typeface="Consolas"/>
                <a:cs typeface="Consolas"/>
              </a:rPr>
              <a:t>/bowtie2/Run2.asd.bam.dummy</a:t>
            </a:r>
          </a:p>
          <a:p>
            <a:pPr>
              <a:spcBef>
                <a:spcPts val="0"/>
              </a:spcBef>
              <a:spcAft>
                <a:spcPts val="0"/>
              </a:spcAft>
            </a:pPr>
            <a:endParaRPr lang="en-US" sz="1200" dirty="0" smtClean="0">
              <a:solidFill>
                <a:srgbClr val="CC9933"/>
              </a:solidFill>
              <a:latin typeface="Consolas"/>
              <a:cs typeface="Consolas"/>
            </a:endParaRPr>
          </a:p>
          <a:p>
            <a:pPr>
              <a:spcBef>
                <a:spcPts val="0"/>
              </a:spcBef>
              <a:spcAft>
                <a:spcPts val="0"/>
              </a:spcAft>
            </a:pPr>
            <a:r>
              <a:rPr lang="en-US" sz="1200" dirty="0" smtClean="0">
                <a:solidFill>
                  <a:srgbClr val="CC9933"/>
                </a:solidFill>
                <a:latin typeface="Consolas"/>
                <a:cs typeface="Consolas"/>
              </a:rPr>
              <a:t>[ </a:t>
            </a:r>
            <a:r>
              <a:rPr lang="en-US" sz="1200" dirty="0">
                <a:solidFill>
                  <a:srgbClr val="CC9933"/>
                </a:solidFill>
                <a:latin typeface="Consolas"/>
                <a:cs typeface="Consolas"/>
              </a:rPr>
              <a:t>JOB]</a:t>
            </a:r>
            <a:r>
              <a:rPr lang="en-US" sz="1200" dirty="0">
                <a:latin typeface="Consolas"/>
                <a:cs typeface="Consolas"/>
              </a:rPr>
              <a:t>  /apps/</a:t>
            </a:r>
            <a:r>
              <a:rPr lang="en-US" sz="1200" dirty="0" err="1">
                <a:latin typeface="Consolas"/>
                <a:cs typeface="Consolas"/>
              </a:rPr>
              <a:t>gi</a:t>
            </a:r>
            <a:r>
              <a:rPr lang="en-US" sz="1200" dirty="0">
                <a:latin typeface="Consolas"/>
                <a:cs typeface="Consolas"/>
              </a:rPr>
              <a:t>/</a:t>
            </a:r>
            <a:r>
              <a:rPr lang="en-US" sz="1200" dirty="0" err="1">
                <a:latin typeface="Consolas"/>
                <a:cs typeface="Consolas"/>
              </a:rPr>
              <a:t>ngsane</a:t>
            </a:r>
            <a:r>
              <a:rPr lang="en-US" sz="1200" dirty="0">
                <a:latin typeface="Consolas"/>
                <a:cs typeface="Consolas"/>
              </a:rPr>
              <a:t>/0.4.0.1//mods/bowtie2.sh -k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config.txt</a:t>
            </a:r>
            <a:r>
              <a:rPr lang="en-US" sz="1200" dirty="0">
                <a:latin typeface="Consolas"/>
                <a:cs typeface="Consolas"/>
              </a:rPr>
              <a:t> -f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fastq</a:t>
            </a:r>
            <a:r>
              <a:rPr lang="en-US" sz="1200" dirty="0">
                <a:latin typeface="Consolas"/>
                <a:cs typeface="Consolas"/>
              </a:rPr>
              <a:t>/</a:t>
            </a:r>
            <a:r>
              <a:rPr lang="en-US" sz="1200" dirty="0" err="1">
                <a:latin typeface="Consolas"/>
                <a:cs typeface="Consolas"/>
              </a:rPr>
              <a:t>RunMore</a:t>
            </a:r>
            <a:r>
              <a:rPr lang="en-US" sz="1200" dirty="0">
                <a:latin typeface="Consolas"/>
                <a:cs typeface="Consolas"/>
              </a:rPr>
              <a:t>/Run2_read1.fastq -o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RunMore</a:t>
            </a:r>
            <a:r>
              <a:rPr lang="en-US" sz="1200" dirty="0">
                <a:latin typeface="Consolas"/>
                <a:cs typeface="Consolas"/>
              </a:rPr>
              <a:t>/bowtie2 --</a:t>
            </a:r>
            <a:r>
              <a:rPr lang="en-US" sz="1200" dirty="0" err="1">
                <a:latin typeface="Consolas"/>
                <a:cs typeface="Consolas"/>
              </a:rPr>
              <a:t>rgsi</a:t>
            </a:r>
            <a:r>
              <a:rPr lang="en-US" sz="1200" dirty="0">
                <a:latin typeface="Consolas"/>
                <a:cs typeface="Consolas"/>
              </a:rPr>
              <a:t> </a:t>
            </a:r>
            <a:r>
              <a:rPr lang="en-US" sz="1200" dirty="0" err="1">
                <a:latin typeface="Consolas"/>
                <a:cs typeface="Consolas"/>
              </a:rPr>
              <a:t>RunMore</a:t>
            </a:r>
            <a:endParaRPr lang="en-US" sz="1200" dirty="0">
              <a:latin typeface="Consolas"/>
              <a:cs typeface="Consolas"/>
            </a:endParaRPr>
          </a:p>
          <a:p>
            <a:pPr>
              <a:spcBef>
                <a:spcPts val="0"/>
              </a:spcBef>
              <a:spcAft>
                <a:spcPts val="0"/>
              </a:spcAft>
            </a:pPr>
            <a:r>
              <a:rPr lang="en-US" sz="1200" dirty="0">
                <a:latin typeface="Consolas"/>
                <a:cs typeface="Consolas"/>
              </a:rPr>
              <a:t>[NOTE] make </a:t>
            </a:r>
            <a:r>
              <a:rPr lang="en-US" sz="1200" dirty="0" err="1">
                <a:latin typeface="Consolas"/>
                <a:cs typeface="Consolas"/>
              </a:rPr>
              <a:t>RunMore</a:t>
            </a:r>
            <a:r>
              <a:rPr lang="en-US" sz="1200" dirty="0">
                <a:latin typeface="Consolas"/>
                <a:cs typeface="Consolas"/>
              </a:rPr>
              <a:t>/bowtie2/Run3.asd.bam.dummy</a:t>
            </a:r>
          </a:p>
          <a:p>
            <a:pPr>
              <a:spcBef>
                <a:spcPts val="0"/>
              </a:spcBef>
              <a:spcAft>
                <a:spcPts val="0"/>
              </a:spcAft>
            </a:pPr>
            <a:endParaRPr lang="en-US" sz="1200" dirty="0" smtClean="0">
              <a:solidFill>
                <a:srgbClr val="CC9933"/>
              </a:solidFill>
              <a:latin typeface="Consolas"/>
              <a:cs typeface="Consolas"/>
            </a:endParaRPr>
          </a:p>
          <a:p>
            <a:pPr>
              <a:spcBef>
                <a:spcPts val="0"/>
              </a:spcBef>
              <a:spcAft>
                <a:spcPts val="0"/>
              </a:spcAft>
            </a:pPr>
            <a:r>
              <a:rPr lang="en-US" sz="1200" dirty="0" smtClean="0">
                <a:solidFill>
                  <a:srgbClr val="CC9933"/>
                </a:solidFill>
                <a:latin typeface="Consolas"/>
                <a:cs typeface="Consolas"/>
              </a:rPr>
              <a:t>[ </a:t>
            </a:r>
            <a:r>
              <a:rPr lang="en-US" sz="1200" dirty="0">
                <a:solidFill>
                  <a:srgbClr val="CC9933"/>
                </a:solidFill>
                <a:latin typeface="Consolas"/>
                <a:cs typeface="Consolas"/>
              </a:rPr>
              <a:t>JOB]</a:t>
            </a:r>
            <a:r>
              <a:rPr lang="en-US" sz="1200" dirty="0">
                <a:latin typeface="Consolas"/>
                <a:cs typeface="Consolas"/>
              </a:rPr>
              <a:t>  /apps/</a:t>
            </a:r>
            <a:r>
              <a:rPr lang="en-US" sz="1200" dirty="0" err="1">
                <a:latin typeface="Consolas"/>
                <a:cs typeface="Consolas"/>
              </a:rPr>
              <a:t>gi</a:t>
            </a:r>
            <a:r>
              <a:rPr lang="en-US" sz="1200" dirty="0">
                <a:latin typeface="Consolas"/>
                <a:cs typeface="Consolas"/>
              </a:rPr>
              <a:t>/</a:t>
            </a:r>
            <a:r>
              <a:rPr lang="en-US" sz="1200" dirty="0" err="1">
                <a:latin typeface="Consolas"/>
                <a:cs typeface="Consolas"/>
              </a:rPr>
              <a:t>ngsane</a:t>
            </a:r>
            <a:r>
              <a:rPr lang="en-US" sz="1200" dirty="0">
                <a:latin typeface="Consolas"/>
                <a:cs typeface="Consolas"/>
              </a:rPr>
              <a:t>/0.4.0.1//mods/bowtie2.sh -k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config.txt</a:t>
            </a:r>
            <a:r>
              <a:rPr lang="en-US" sz="1200" dirty="0">
                <a:latin typeface="Consolas"/>
                <a:cs typeface="Consolas"/>
              </a:rPr>
              <a:t> -f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fastq</a:t>
            </a:r>
            <a:r>
              <a:rPr lang="en-US" sz="1200" dirty="0">
                <a:latin typeface="Consolas"/>
                <a:cs typeface="Consolas"/>
              </a:rPr>
              <a:t>/</a:t>
            </a:r>
            <a:r>
              <a:rPr lang="en-US" sz="1200" dirty="0" err="1">
                <a:latin typeface="Consolas"/>
                <a:cs typeface="Consolas"/>
              </a:rPr>
              <a:t>RunMore</a:t>
            </a:r>
            <a:r>
              <a:rPr lang="en-US" sz="1200" dirty="0">
                <a:latin typeface="Consolas"/>
                <a:cs typeface="Consolas"/>
              </a:rPr>
              <a:t>/Run3_read1.fastq -o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RunMore</a:t>
            </a:r>
            <a:r>
              <a:rPr lang="en-US" sz="1200" dirty="0">
                <a:latin typeface="Consolas"/>
                <a:cs typeface="Consolas"/>
              </a:rPr>
              <a:t>/bowtie2 --</a:t>
            </a:r>
            <a:r>
              <a:rPr lang="en-US" sz="1200" dirty="0" err="1">
                <a:latin typeface="Consolas"/>
                <a:cs typeface="Consolas"/>
              </a:rPr>
              <a:t>rgsi</a:t>
            </a:r>
            <a:r>
              <a:rPr lang="en-US" sz="1200" dirty="0">
                <a:latin typeface="Consolas"/>
                <a:cs typeface="Consolas"/>
              </a:rPr>
              <a:t> </a:t>
            </a:r>
            <a:r>
              <a:rPr lang="en-US" sz="1200" dirty="0" err="1">
                <a:latin typeface="Consolas"/>
                <a:cs typeface="Consolas"/>
              </a:rPr>
              <a:t>RunMore</a:t>
            </a:r>
            <a:endParaRPr lang="en-US" sz="1200" dirty="0">
              <a:latin typeface="Consolas"/>
              <a:cs typeface="Consolas"/>
            </a:endParaRPr>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Tree>
    <p:extLst>
      <p:ext uri="{BB962C8B-B14F-4D97-AF65-F5344CB8AC3E}">
        <p14:creationId xmlns:p14="http://schemas.microsoft.com/office/powerpoint/2010/main" val="12149407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submit </a:t>
            </a:r>
            <a:endParaRPr lang="en-US" dirty="0"/>
          </a:p>
        </p:txBody>
      </p:sp>
      <p:sp>
        <p:nvSpPr>
          <p:cNvPr id="3" name="Content Placeholder 2"/>
          <p:cNvSpPr>
            <a:spLocks noGrp="1"/>
          </p:cNvSpPr>
          <p:nvPr>
            <p:ph idx="1"/>
          </p:nvPr>
        </p:nvSpPr>
        <p:spPr>
          <a:xfrm>
            <a:off x="360363" y="1276350"/>
            <a:ext cx="8459787" cy="4984750"/>
          </a:xfrm>
        </p:spPr>
        <p:txBody>
          <a:bodyPr/>
          <a:lstStyle/>
          <a:p>
            <a:pPr>
              <a:spcBef>
                <a:spcPts val="0"/>
              </a:spcBef>
              <a:spcAft>
                <a:spcPts val="0"/>
              </a:spcAft>
            </a:pPr>
            <a:r>
              <a:rPr lang="en-US" sz="1200" dirty="0">
                <a:latin typeface="Consolas"/>
                <a:cs typeface="Consolas"/>
              </a:rPr>
              <a:t>bau04c@burnet-login:/NGSANEDEMO&gt; </a:t>
            </a:r>
            <a:r>
              <a:rPr lang="en-US" sz="1200" dirty="0" err="1">
                <a:latin typeface="Consolas"/>
                <a:cs typeface="Consolas"/>
              </a:rPr>
              <a:t>trigger.sh</a:t>
            </a:r>
            <a:r>
              <a:rPr lang="en-US" sz="1200" dirty="0">
                <a:latin typeface="Consolas"/>
                <a:cs typeface="Consolas"/>
              </a:rPr>
              <a:t> </a:t>
            </a:r>
            <a:r>
              <a:rPr lang="en-US" sz="1200" dirty="0" err="1" smtClean="0">
                <a:latin typeface="Consolas"/>
                <a:cs typeface="Consolas"/>
              </a:rPr>
              <a:t>config.txt</a:t>
            </a:r>
            <a:r>
              <a:rPr lang="en-US" sz="1200" dirty="0" smtClean="0">
                <a:latin typeface="Consolas"/>
                <a:cs typeface="Consolas"/>
              </a:rPr>
              <a:t> </a:t>
            </a:r>
            <a:r>
              <a:rPr lang="en-US" sz="1600" dirty="0" smtClean="0">
                <a:latin typeface="Consolas"/>
                <a:cs typeface="Consolas"/>
              </a:rPr>
              <a:t>armed</a:t>
            </a:r>
            <a:endParaRPr lang="en-US" sz="1600" dirty="0">
              <a:latin typeface="Consolas"/>
              <a:cs typeface="Consolas"/>
            </a:endParaRPr>
          </a:p>
          <a:p>
            <a:pPr>
              <a:spcBef>
                <a:spcPts val="0"/>
              </a:spcBef>
              <a:spcAft>
                <a:spcPts val="0"/>
              </a:spcAft>
            </a:pPr>
            <a:endParaRPr lang="en-US" sz="1200" dirty="0" smtClean="0">
              <a:solidFill>
                <a:srgbClr val="FF00FF"/>
              </a:solidFill>
              <a:latin typeface="Consolas"/>
              <a:cs typeface="Consolas"/>
            </a:endParaRPr>
          </a:p>
          <a:p>
            <a:pPr>
              <a:spcBef>
                <a:spcPts val="0"/>
              </a:spcBef>
              <a:spcAft>
                <a:spcPts val="0"/>
              </a:spcAft>
            </a:pPr>
            <a:r>
              <a:rPr lang="en-US" sz="1200" dirty="0" smtClean="0">
                <a:solidFill>
                  <a:srgbClr val="FF00FF"/>
                </a:solidFill>
                <a:latin typeface="Consolas"/>
                <a:cs typeface="Consolas"/>
              </a:rPr>
              <a:t>[</a:t>
            </a:r>
            <a:r>
              <a:rPr lang="en-US" sz="1200" dirty="0">
                <a:solidFill>
                  <a:srgbClr val="FF00FF"/>
                </a:solidFill>
                <a:latin typeface="Consolas"/>
                <a:cs typeface="Consolas"/>
              </a:rPr>
              <a:t>NGSANE]</a:t>
            </a:r>
            <a:r>
              <a:rPr lang="en-US" sz="1200" dirty="0">
                <a:latin typeface="Consolas"/>
                <a:cs typeface="Consolas"/>
              </a:rPr>
              <a:t> Trigger mode: armed</a:t>
            </a:r>
          </a:p>
          <a:p>
            <a:pPr>
              <a:spcBef>
                <a:spcPts val="0"/>
              </a:spcBef>
              <a:spcAft>
                <a:spcPts val="0"/>
              </a:spcAft>
            </a:pPr>
            <a:r>
              <a:rPr lang="en-US" sz="1200" dirty="0">
                <a:latin typeface="Consolas"/>
                <a:cs typeface="Consolas"/>
              </a:rPr>
              <a:t>Double check! Then type </a:t>
            </a:r>
            <a:r>
              <a:rPr lang="en-US" sz="1200" dirty="0" err="1">
                <a:latin typeface="Consolas"/>
                <a:cs typeface="Consolas"/>
              </a:rPr>
              <a:t>safetyoff</a:t>
            </a:r>
            <a:r>
              <a:rPr lang="en-US" sz="1200" dirty="0">
                <a:latin typeface="Consolas"/>
                <a:cs typeface="Consolas"/>
              </a:rPr>
              <a:t> and hit enter to launch the job: </a:t>
            </a:r>
            <a:r>
              <a:rPr lang="en-US" sz="1200" dirty="0" err="1">
                <a:latin typeface="Consolas"/>
                <a:cs typeface="Consolas"/>
              </a:rPr>
              <a:t>safetyoff</a:t>
            </a:r>
            <a:endParaRPr lang="en-US" sz="1200" dirty="0">
              <a:latin typeface="Consolas"/>
              <a:cs typeface="Consolas"/>
            </a:endParaRPr>
          </a:p>
          <a:p>
            <a:pPr>
              <a:spcBef>
                <a:spcPts val="0"/>
              </a:spcBef>
              <a:spcAft>
                <a:spcPts val="0"/>
              </a:spcAft>
            </a:pPr>
            <a:r>
              <a:rPr lang="en-US" sz="1200" dirty="0">
                <a:latin typeface="Consolas"/>
                <a:cs typeface="Consolas"/>
              </a:rPr>
              <a:t>... take cover</a:t>
            </a:r>
            <a:r>
              <a:rPr lang="en-US" sz="1200" dirty="0" smtClean="0">
                <a:latin typeface="Consolas"/>
                <a:cs typeface="Consolas"/>
              </a:rPr>
              <a:t>!</a:t>
            </a:r>
          </a:p>
          <a:p>
            <a:pPr>
              <a:spcBef>
                <a:spcPts val="0"/>
              </a:spcBef>
              <a:spcAft>
                <a:spcPts val="0"/>
              </a:spcAft>
            </a:pPr>
            <a:endParaRPr lang="en-US" sz="1200" dirty="0" smtClean="0">
              <a:solidFill>
                <a:srgbClr val="CC9933"/>
              </a:solidFill>
              <a:latin typeface="Consolas"/>
              <a:cs typeface="Consolas"/>
            </a:endParaRPr>
          </a:p>
          <a:p>
            <a:pPr>
              <a:spcBef>
                <a:spcPts val="0"/>
              </a:spcBef>
              <a:spcAft>
                <a:spcPts val="0"/>
              </a:spcAft>
            </a:pPr>
            <a:r>
              <a:rPr lang="en-US" sz="1200" dirty="0" smtClean="0">
                <a:solidFill>
                  <a:srgbClr val="CC9933"/>
                </a:solidFill>
                <a:latin typeface="Consolas"/>
                <a:cs typeface="Consolas"/>
              </a:rPr>
              <a:t>[</a:t>
            </a:r>
            <a:r>
              <a:rPr lang="en-US" sz="1200" dirty="0">
                <a:solidFill>
                  <a:srgbClr val="CC9933"/>
                </a:solidFill>
                <a:latin typeface="Consolas"/>
                <a:cs typeface="Consolas"/>
              </a:rPr>
              <a:t>NOTE]</a:t>
            </a:r>
            <a:r>
              <a:rPr lang="en-US" sz="1200" dirty="0">
                <a:latin typeface="Consolas"/>
                <a:cs typeface="Consolas"/>
              </a:rPr>
              <a:t> Folders: </a:t>
            </a:r>
            <a:r>
              <a:rPr lang="en-US" sz="1200" dirty="0" err="1">
                <a:latin typeface="Consolas"/>
                <a:cs typeface="Consolas"/>
              </a:rPr>
              <a:t>RunMore</a:t>
            </a:r>
            <a:endParaRPr lang="en-US" sz="1200" dirty="0">
              <a:latin typeface="Consolas"/>
              <a:cs typeface="Consolas"/>
            </a:endParaRPr>
          </a:p>
          <a:p>
            <a:pPr>
              <a:spcBef>
                <a:spcPts val="0"/>
              </a:spcBef>
              <a:spcAft>
                <a:spcPts val="0"/>
              </a:spcAft>
            </a:pPr>
            <a:r>
              <a:rPr lang="en-US" sz="1200" dirty="0">
                <a:latin typeface="Consolas"/>
                <a:cs typeface="Consolas"/>
              </a:rPr>
              <a:t>[Task] bowtie2 </a:t>
            </a:r>
          </a:p>
          <a:p>
            <a:pPr>
              <a:spcBef>
                <a:spcPts val="0"/>
              </a:spcBef>
              <a:spcAft>
                <a:spcPts val="0"/>
              </a:spcAft>
            </a:pPr>
            <a:r>
              <a:rPr lang="en-US" sz="1200" dirty="0">
                <a:latin typeface="Consolas"/>
                <a:cs typeface="Consolas"/>
              </a:rPr>
              <a:t>[NOTE] setup </a:t>
            </a:r>
            <a:r>
              <a:rPr lang="en-US" sz="1200" dirty="0" err="1">
                <a:latin typeface="Consolas"/>
                <a:cs typeface="Consolas"/>
              </a:rPr>
              <a:t>enviroment</a:t>
            </a:r>
            <a:endParaRPr lang="en-US" sz="1200" dirty="0">
              <a:latin typeface="Consolas"/>
              <a:cs typeface="Consolas"/>
            </a:endParaRPr>
          </a:p>
          <a:p>
            <a:pPr>
              <a:spcBef>
                <a:spcPts val="0"/>
              </a:spcBef>
              <a:spcAft>
                <a:spcPts val="0"/>
              </a:spcAft>
            </a:pPr>
            <a:r>
              <a:rPr lang="en-US" sz="1200" dirty="0">
                <a:solidFill>
                  <a:srgbClr val="78BF1F"/>
                </a:solidFill>
                <a:latin typeface="Consolas"/>
                <a:cs typeface="Consolas"/>
              </a:rPr>
              <a:t>[TODO]</a:t>
            </a:r>
            <a:r>
              <a:rPr lang="en-US" sz="1200" dirty="0">
                <a:latin typeface="Consolas"/>
                <a:cs typeface="Consolas"/>
              </a:rPr>
              <a:t> </a:t>
            </a:r>
            <a:r>
              <a:rPr lang="en-US" sz="1200" dirty="0" err="1">
                <a:latin typeface="Consolas"/>
                <a:cs typeface="Consolas"/>
              </a:rPr>
              <a:t>RunMore</a:t>
            </a:r>
            <a:r>
              <a:rPr lang="en-US" sz="1200" dirty="0">
                <a:latin typeface="Consolas"/>
                <a:cs typeface="Consolas"/>
              </a:rPr>
              <a:t>/Run1_read1.fastq</a:t>
            </a:r>
          </a:p>
          <a:p>
            <a:pPr>
              <a:spcBef>
                <a:spcPts val="0"/>
              </a:spcBef>
              <a:spcAft>
                <a:spcPts val="0"/>
              </a:spcAft>
            </a:pPr>
            <a:r>
              <a:rPr lang="en-US" sz="1200" dirty="0">
                <a:solidFill>
                  <a:srgbClr val="78BF1F"/>
                </a:solidFill>
                <a:latin typeface="Consolas"/>
                <a:cs typeface="Consolas"/>
              </a:rPr>
              <a:t>[TODO] </a:t>
            </a:r>
            <a:r>
              <a:rPr lang="en-US" sz="1200" dirty="0" err="1">
                <a:latin typeface="Consolas"/>
                <a:cs typeface="Consolas"/>
              </a:rPr>
              <a:t>RunMore</a:t>
            </a:r>
            <a:r>
              <a:rPr lang="en-US" sz="1200" dirty="0">
                <a:latin typeface="Consolas"/>
                <a:cs typeface="Consolas"/>
              </a:rPr>
              <a:t>/Run2_read1.fastq</a:t>
            </a:r>
          </a:p>
          <a:p>
            <a:pPr>
              <a:spcBef>
                <a:spcPts val="0"/>
              </a:spcBef>
              <a:spcAft>
                <a:spcPts val="0"/>
              </a:spcAft>
            </a:pPr>
            <a:r>
              <a:rPr lang="en-US" sz="1200" dirty="0">
                <a:solidFill>
                  <a:srgbClr val="78BF1F"/>
                </a:solidFill>
                <a:latin typeface="Consolas"/>
                <a:cs typeface="Consolas"/>
              </a:rPr>
              <a:t>[TODO] </a:t>
            </a:r>
            <a:r>
              <a:rPr lang="en-US" sz="1200" dirty="0" err="1">
                <a:latin typeface="Consolas"/>
                <a:cs typeface="Consolas"/>
              </a:rPr>
              <a:t>RunMore</a:t>
            </a:r>
            <a:r>
              <a:rPr lang="en-US" sz="1200" dirty="0">
                <a:latin typeface="Consolas"/>
                <a:cs typeface="Consolas"/>
              </a:rPr>
              <a:t>/Run3_read1.fastq</a:t>
            </a:r>
          </a:p>
          <a:p>
            <a:pPr>
              <a:spcBef>
                <a:spcPts val="0"/>
              </a:spcBef>
              <a:spcAft>
                <a:spcPts val="0"/>
              </a:spcAft>
            </a:pPr>
            <a:r>
              <a:rPr lang="en-US" sz="1200" dirty="0">
                <a:latin typeface="Consolas"/>
                <a:cs typeface="Consolas"/>
              </a:rPr>
              <a:t>[NOTE] proceeding with job scheduling...</a:t>
            </a:r>
          </a:p>
          <a:p>
            <a:pPr>
              <a:spcBef>
                <a:spcPts val="0"/>
              </a:spcBef>
              <a:spcAft>
                <a:spcPts val="0"/>
              </a:spcAft>
            </a:pPr>
            <a:r>
              <a:rPr lang="en-US" sz="1200" dirty="0">
                <a:latin typeface="Consolas"/>
                <a:cs typeface="Consolas"/>
              </a:rPr>
              <a:t>[NOTE] make </a:t>
            </a:r>
            <a:r>
              <a:rPr lang="en-US" sz="1200" dirty="0" err="1">
                <a:latin typeface="Consolas"/>
                <a:cs typeface="Consolas"/>
              </a:rPr>
              <a:t>RunMore</a:t>
            </a:r>
            <a:r>
              <a:rPr lang="en-US" sz="1200" dirty="0">
                <a:latin typeface="Consolas"/>
                <a:cs typeface="Consolas"/>
              </a:rPr>
              <a:t>/bowtie2/Run1.asd.bam.dummy</a:t>
            </a:r>
          </a:p>
          <a:p>
            <a:pPr>
              <a:spcBef>
                <a:spcPts val="0"/>
              </a:spcBef>
              <a:spcAft>
                <a:spcPts val="0"/>
              </a:spcAft>
            </a:pPr>
            <a:r>
              <a:rPr lang="en-US" sz="1200" dirty="0">
                <a:solidFill>
                  <a:srgbClr val="CC9933"/>
                </a:solidFill>
                <a:latin typeface="Consolas"/>
                <a:cs typeface="Consolas"/>
              </a:rPr>
              <a:t>[ JOB]</a:t>
            </a:r>
            <a:r>
              <a:rPr lang="en-US" sz="1200" dirty="0">
                <a:latin typeface="Consolas"/>
                <a:cs typeface="Consolas"/>
              </a:rPr>
              <a:t>  /apps/</a:t>
            </a:r>
            <a:r>
              <a:rPr lang="en-US" sz="1200" dirty="0" err="1">
                <a:latin typeface="Consolas"/>
                <a:cs typeface="Consolas"/>
              </a:rPr>
              <a:t>gi</a:t>
            </a:r>
            <a:r>
              <a:rPr lang="en-US" sz="1200" dirty="0">
                <a:latin typeface="Consolas"/>
                <a:cs typeface="Consolas"/>
              </a:rPr>
              <a:t>/</a:t>
            </a:r>
            <a:r>
              <a:rPr lang="en-US" sz="1200" dirty="0" err="1">
                <a:latin typeface="Consolas"/>
                <a:cs typeface="Consolas"/>
              </a:rPr>
              <a:t>ngsane</a:t>
            </a:r>
            <a:r>
              <a:rPr lang="en-US" sz="1200" dirty="0">
                <a:latin typeface="Consolas"/>
                <a:cs typeface="Consolas"/>
              </a:rPr>
              <a:t>/0.4.0.1//mods/bowtie2.sh -k </a:t>
            </a:r>
            <a:r>
              <a:rPr lang="en-US" sz="1200" dirty="0" smtClean="0">
                <a:latin typeface="Consolas"/>
                <a:cs typeface="Consolas"/>
              </a:rPr>
              <a:t>/NGSANEDEMO</a:t>
            </a:r>
            <a:r>
              <a:rPr lang="en-US" sz="1200" dirty="0">
                <a:latin typeface="Consolas"/>
                <a:cs typeface="Consolas"/>
              </a:rPr>
              <a:t>/</a:t>
            </a:r>
            <a:r>
              <a:rPr lang="en-US" sz="1200" dirty="0" err="1">
                <a:latin typeface="Consolas"/>
                <a:cs typeface="Consolas"/>
              </a:rPr>
              <a:t>config.txt</a:t>
            </a:r>
            <a:r>
              <a:rPr lang="en-US" sz="1200" dirty="0">
                <a:latin typeface="Consolas"/>
                <a:cs typeface="Consolas"/>
              </a:rPr>
              <a:t> -f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fastq</a:t>
            </a:r>
            <a:r>
              <a:rPr lang="en-US" sz="1200" dirty="0">
                <a:latin typeface="Consolas"/>
                <a:cs typeface="Consolas"/>
              </a:rPr>
              <a:t>/</a:t>
            </a:r>
            <a:r>
              <a:rPr lang="en-US" sz="1200" dirty="0" err="1">
                <a:latin typeface="Consolas"/>
                <a:cs typeface="Consolas"/>
              </a:rPr>
              <a:t>RunMore</a:t>
            </a:r>
            <a:r>
              <a:rPr lang="en-US" sz="1200" dirty="0">
                <a:latin typeface="Consolas"/>
                <a:cs typeface="Consolas"/>
              </a:rPr>
              <a:t>/Run1_read1.fastq -o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RunMore</a:t>
            </a:r>
            <a:r>
              <a:rPr lang="en-US" sz="1200" dirty="0">
                <a:latin typeface="Consolas"/>
                <a:cs typeface="Consolas"/>
              </a:rPr>
              <a:t>/bowtie2 --</a:t>
            </a:r>
            <a:r>
              <a:rPr lang="en-US" sz="1200" dirty="0" err="1">
                <a:latin typeface="Consolas"/>
                <a:cs typeface="Consolas"/>
              </a:rPr>
              <a:t>rgsi</a:t>
            </a:r>
            <a:r>
              <a:rPr lang="en-US" sz="1200" dirty="0">
                <a:latin typeface="Consolas"/>
                <a:cs typeface="Consolas"/>
              </a:rPr>
              <a:t> </a:t>
            </a:r>
            <a:r>
              <a:rPr lang="en-US" sz="1200" dirty="0" err="1" smtClean="0">
                <a:latin typeface="Consolas"/>
                <a:cs typeface="Consolas"/>
              </a:rPr>
              <a:t>RunMore</a:t>
            </a:r>
            <a:endParaRPr lang="en-US" sz="1200" dirty="0" smtClean="0">
              <a:latin typeface="Consolas"/>
              <a:cs typeface="Consolas"/>
            </a:endParaRPr>
          </a:p>
          <a:p>
            <a:pPr>
              <a:spcBef>
                <a:spcPts val="0"/>
              </a:spcBef>
              <a:spcAft>
                <a:spcPts val="0"/>
              </a:spcAft>
            </a:pPr>
            <a:r>
              <a:rPr lang="en-US" sz="1200" dirty="0" err="1">
                <a:latin typeface="Consolas"/>
                <a:cs typeface="Consolas"/>
              </a:rPr>
              <a:t>Jobnumber</a:t>
            </a:r>
            <a:r>
              <a:rPr lang="en-US" sz="1200" dirty="0">
                <a:latin typeface="Consolas"/>
                <a:cs typeface="Consolas"/>
              </a:rPr>
              <a:t> 2424899</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a:t>
            </a:r>
            <a:r>
              <a:rPr lang="en-US" sz="1200" dirty="0">
                <a:latin typeface="Consolas"/>
                <a:cs typeface="Consolas"/>
              </a:rPr>
              <a:t>NOTE] make </a:t>
            </a:r>
            <a:r>
              <a:rPr lang="en-US" sz="1200" dirty="0" err="1">
                <a:latin typeface="Consolas"/>
                <a:cs typeface="Consolas"/>
              </a:rPr>
              <a:t>RunMore</a:t>
            </a:r>
            <a:r>
              <a:rPr lang="en-US" sz="1200" dirty="0">
                <a:latin typeface="Consolas"/>
                <a:cs typeface="Consolas"/>
              </a:rPr>
              <a:t>/bowtie2/Run2.asd.bam.dummy</a:t>
            </a:r>
          </a:p>
          <a:p>
            <a:pPr>
              <a:spcBef>
                <a:spcPts val="0"/>
              </a:spcBef>
              <a:spcAft>
                <a:spcPts val="0"/>
              </a:spcAft>
            </a:pPr>
            <a:r>
              <a:rPr lang="en-US" sz="1200" dirty="0">
                <a:solidFill>
                  <a:srgbClr val="CC9933"/>
                </a:solidFill>
                <a:latin typeface="Consolas"/>
                <a:cs typeface="Consolas"/>
              </a:rPr>
              <a:t>[ JOB]</a:t>
            </a:r>
            <a:r>
              <a:rPr lang="en-US" sz="1200" dirty="0">
                <a:latin typeface="Consolas"/>
                <a:cs typeface="Consolas"/>
              </a:rPr>
              <a:t>  /apps/</a:t>
            </a:r>
            <a:r>
              <a:rPr lang="en-US" sz="1200" dirty="0" err="1">
                <a:latin typeface="Consolas"/>
                <a:cs typeface="Consolas"/>
              </a:rPr>
              <a:t>gi</a:t>
            </a:r>
            <a:r>
              <a:rPr lang="en-US" sz="1200" dirty="0">
                <a:latin typeface="Consolas"/>
                <a:cs typeface="Consolas"/>
              </a:rPr>
              <a:t>/</a:t>
            </a:r>
            <a:r>
              <a:rPr lang="en-US" sz="1200" dirty="0" err="1">
                <a:latin typeface="Consolas"/>
                <a:cs typeface="Consolas"/>
              </a:rPr>
              <a:t>ngsane</a:t>
            </a:r>
            <a:r>
              <a:rPr lang="en-US" sz="1200" dirty="0">
                <a:latin typeface="Consolas"/>
                <a:cs typeface="Consolas"/>
              </a:rPr>
              <a:t>/0.4.0.1//mods/bowtie2.sh -k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config.txt</a:t>
            </a:r>
            <a:r>
              <a:rPr lang="en-US" sz="1200" dirty="0">
                <a:latin typeface="Consolas"/>
                <a:cs typeface="Consolas"/>
              </a:rPr>
              <a:t> -f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fastq</a:t>
            </a:r>
            <a:r>
              <a:rPr lang="en-US" sz="1200" dirty="0">
                <a:latin typeface="Consolas"/>
                <a:cs typeface="Consolas"/>
              </a:rPr>
              <a:t>/</a:t>
            </a:r>
            <a:r>
              <a:rPr lang="en-US" sz="1200" dirty="0" err="1">
                <a:latin typeface="Consolas"/>
                <a:cs typeface="Consolas"/>
              </a:rPr>
              <a:t>RunMore</a:t>
            </a:r>
            <a:r>
              <a:rPr lang="en-US" sz="1200" dirty="0">
                <a:latin typeface="Consolas"/>
                <a:cs typeface="Consolas"/>
              </a:rPr>
              <a:t>/Run2_read1.fastq -o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RunMore</a:t>
            </a:r>
            <a:r>
              <a:rPr lang="en-US" sz="1200" dirty="0">
                <a:latin typeface="Consolas"/>
                <a:cs typeface="Consolas"/>
              </a:rPr>
              <a:t>/bowtie2 --</a:t>
            </a:r>
            <a:r>
              <a:rPr lang="en-US" sz="1200" dirty="0" err="1">
                <a:latin typeface="Consolas"/>
                <a:cs typeface="Consolas"/>
              </a:rPr>
              <a:t>rgsi</a:t>
            </a:r>
            <a:r>
              <a:rPr lang="en-US" sz="1200" dirty="0">
                <a:latin typeface="Consolas"/>
                <a:cs typeface="Consolas"/>
              </a:rPr>
              <a:t> </a:t>
            </a:r>
            <a:r>
              <a:rPr lang="en-US" sz="1200" dirty="0" err="1" smtClean="0">
                <a:latin typeface="Consolas"/>
                <a:cs typeface="Consolas"/>
              </a:rPr>
              <a:t>RunMore</a:t>
            </a:r>
            <a:endParaRPr lang="en-US" sz="1200" dirty="0" smtClean="0">
              <a:latin typeface="Consolas"/>
              <a:cs typeface="Consolas"/>
            </a:endParaRPr>
          </a:p>
          <a:p>
            <a:pPr>
              <a:spcBef>
                <a:spcPts val="0"/>
              </a:spcBef>
              <a:spcAft>
                <a:spcPts val="0"/>
              </a:spcAft>
            </a:pPr>
            <a:r>
              <a:rPr lang="en-US" sz="1200" dirty="0" err="1" smtClean="0">
                <a:latin typeface="Consolas"/>
                <a:cs typeface="Consolas"/>
              </a:rPr>
              <a:t>Jobnumber</a:t>
            </a:r>
            <a:r>
              <a:rPr lang="en-US" sz="1200" dirty="0" smtClean="0">
                <a:latin typeface="Consolas"/>
                <a:cs typeface="Consolas"/>
              </a:rPr>
              <a:t> </a:t>
            </a:r>
            <a:r>
              <a:rPr lang="en-US" sz="1200" dirty="0">
                <a:latin typeface="Consolas"/>
                <a:cs typeface="Consolas"/>
              </a:rPr>
              <a:t>2424900</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smtClean="0">
                <a:latin typeface="Consolas"/>
                <a:cs typeface="Consolas"/>
              </a:rPr>
              <a:t>[</a:t>
            </a:r>
            <a:r>
              <a:rPr lang="en-US" sz="1200" dirty="0">
                <a:latin typeface="Consolas"/>
                <a:cs typeface="Consolas"/>
              </a:rPr>
              <a:t>NOTE] make </a:t>
            </a:r>
            <a:r>
              <a:rPr lang="en-US" sz="1200" dirty="0" err="1">
                <a:latin typeface="Consolas"/>
                <a:cs typeface="Consolas"/>
              </a:rPr>
              <a:t>RunMore</a:t>
            </a:r>
            <a:r>
              <a:rPr lang="en-US" sz="1200" dirty="0">
                <a:latin typeface="Consolas"/>
                <a:cs typeface="Consolas"/>
              </a:rPr>
              <a:t>/bowtie2/Run3.asd.bam.dummy</a:t>
            </a:r>
          </a:p>
          <a:p>
            <a:pPr>
              <a:spcBef>
                <a:spcPts val="0"/>
              </a:spcBef>
              <a:spcAft>
                <a:spcPts val="0"/>
              </a:spcAft>
            </a:pPr>
            <a:r>
              <a:rPr lang="en-US" sz="1200" dirty="0">
                <a:solidFill>
                  <a:srgbClr val="CC9933"/>
                </a:solidFill>
                <a:latin typeface="Consolas"/>
                <a:cs typeface="Consolas"/>
              </a:rPr>
              <a:t>[ JOB]</a:t>
            </a:r>
            <a:r>
              <a:rPr lang="en-US" sz="1200" dirty="0">
                <a:latin typeface="Consolas"/>
                <a:cs typeface="Consolas"/>
              </a:rPr>
              <a:t>  /apps/</a:t>
            </a:r>
            <a:r>
              <a:rPr lang="en-US" sz="1200" dirty="0" err="1">
                <a:latin typeface="Consolas"/>
                <a:cs typeface="Consolas"/>
              </a:rPr>
              <a:t>gi</a:t>
            </a:r>
            <a:r>
              <a:rPr lang="en-US" sz="1200" dirty="0">
                <a:latin typeface="Consolas"/>
                <a:cs typeface="Consolas"/>
              </a:rPr>
              <a:t>/</a:t>
            </a:r>
            <a:r>
              <a:rPr lang="en-US" sz="1200" dirty="0" err="1">
                <a:latin typeface="Consolas"/>
                <a:cs typeface="Consolas"/>
              </a:rPr>
              <a:t>ngsane</a:t>
            </a:r>
            <a:r>
              <a:rPr lang="en-US" sz="1200" dirty="0">
                <a:latin typeface="Consolas"/>
                <a:cs typeface="Consolas"/>
              </a:rPr>
              <a:t>/0.4.0.1//mods/bowtie2.sh -k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config.txt</a:t>
            </a:r>
            <a:r>
              <a:rPr lang="en-US" sz="1200" dirty="0">
                <a:latin typeface="Consolas"/>
                <a:cs typeface="Consolas"/>
              </a:rPr>
              <a:t> -f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fastq</a:t>
            </a:r>
            <a:r>
              <a:rPr lang="en-US" sz="1200" dirty="0">
                <a:latin typeface="Consolas"/>
                <a:cs typeface="Consolas"/>
              </a:rPr>
              <a:t>/</a:t>
            </a:r>
            <a:r>
              <a:rPr lang="en-US" sz="1200" dirty="0" err="1">
                <a:latin typeface="Consolas"/>
                <a:cs typeface="Consolas"/>
              </a:rPr>
              <a:t>RunMore</a:t>
            </a:r>
            <a:r>
              <a:rPr lang="en-US" sz="1200" dirty="0">
                <a:latin typeface="Consolas"/>
                <a:cs typeface="Consolas"/>
              </a:rPr>
              <a:t>/Run3_read1.fastq -o </a:t>
            </a:r>
            <a:r>
              <a:rPr lang="en-US" sz="1200" dirty="0" smtClean="0">
                <a:latin typeface="Consolas"/>
                <a:cs typeface="Consolas"/>
              </a:rPr>
              <a:t>/</a:t>
            </a:r>
            <a:r>
              <a:rPr lang="en-US" sz="1200" dirty="0">
                <a:latin typeface="Consolas"/>
                <a:cs typeface="Consolas"/>
              </a:rPr>
              <a:t>NGSANEDEMO/</a:t>
            </a:r>
            <a:r>
              <a:rPr lang="en-US" sz="1200" dirty="0" err="1">
                <a:latin typeface="Consolas"/>
                <a:cs typeface="Consolas"/>
              </a:rPr>
              <a:t>RunMore</a:t>
            </a:r>
            <a:r>
              <a:rPr lang="en-US" sz="1200" dirty="0">
                <a:latin typeface="Consolas"/>
                <a:cs typeface="Consolas"/>
              </a:rPr>
              <a:t>/bowtie2 --</a:t>
            </a:r>
            <a:r>
              <a:rPr lang="en-US" sz="1200" dirty="0" err="1">
                <a:latin typeface="Consolas"/>
                <a:cs typeface="Consolas"/>
              </a:rPr>
              <a:t>rgsi</a:t>
            </a:r>
            <a:r>
              <a:rPr lang="en-US" sz="1200" dirty="0">
                <a:latin typeface="Consolas"/>
                <a:cs typeface="Consolas"/>
              </a:rPr>
              <a:t> </a:t>
            </a:r>
            <a:r>
              <a:rPr lang="en-US" sz="1200" dirty="0" err="1" smtClean="0">
                <a:latin typeface="Consolas"/>
                <a:cs typeface="Consolas"/>
              </a:rPr>
              <a:t>RunMore</a:t>
            </a:r>
            <a:endParaRPr lang="en-US" sz="1200" dirty="0" smtClean="0">
              <a:latin typeface="Consolas"/>
              <a:cs typeface="Consolas"/>
            </a:endParaRPr>
          </a:p>
          <a:p>
            <a:pPr>
              <a:spcBef>
                <a:spcPts val="0"/>
              </a:spcBef>
              <a:spcAft>
                <a:spcPts val="0"/>
              </a:spcAft>
            </a:pPr>
            <a:r>
              <a:rPr lang="en-US" sz="1200" dirty="0" err="1">
                <a:latin typeface="Consolas"/>
                <a:cs typeface="Consolas"/>
              </a:rPr>
              <a:t>Jobnumber</a:t>
            </a:r>
            <a:r>
              <a:rPr lang="en-US" sz="1200" dirty="0">
                <a:latin typeface="Consolas"/>
                <a:cs typeface="Consolas"/>
              </a:rPr>
              <a:t> 2424901</a:t>
            </a:r>
          </a:p>
          <a:p>
            <a:endParaRPr lang="en-US" sz="1200" dirty="0"/>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Tree>
    <p:extLst>
      <p:ext uri="{BB962C8B-B14F-4D97-AF65-F5344CB8AC3E}">
        <p14:creationId xmlns:p14="http://schemas.microsoft.com/office/powerpoint/2010/main" val="2071856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scheduler </a:t>
            </a:r>
            <a:endParaRPr lang="en-US" dirty="0"/>
          </a:p>
        </p:txBody>
      </p:sp>
      <p:sp>
        <p:nvSpPr>
          <p:cNvPr id="3" name="Content Placeholder 2"/>
          <p:cNvSpPr>
            <a:spLocks noGrp="1"/>
          </p:cNvSpPr>
          <p:nvPr>
            <p:ph idx="1"/>
          </p:nvPr>
        </p:nvSpPr>
        <p:spPr/>
        <p:txBody>
          <a:bodyPr/>
          <a:lstStyle/>
          <a:p>
            <a:pPr>
              <a:spcBef>
                <a:spcPts val="0"/>
              </a:spcBef>
              <a:spcAft>
                <a:spcPts val="0"/>
              </a:spcAft>
            </a:pPr>
            <a:r>
              <a:rPr lang="tr-TR" sz="1200" dirty="0">
                <a:latin typeface="Consolas"/>
                <a:cs typeface="Consolas"/>
              </a:rPr>
              <a:t>bau04c@burnet-login</a:t>
            </a:r>
            <a:r>
              <a:rPr lang="tr-TR" sz="1200" dirty="0" smtClean="0">
                <a:latin typeface="Consolas"/>
                <a:cs typeface="Consolas"/>
              </a:rPr>
              <a:t>:/</a:t>
            </a:r>
            <a:r>
              <a:rPr lang="tr-TR" sz="1200" dirty="0">
                <a:latin typeface="Consolas"/>
                <a:cs typeface="Consolas"/>
              </a:rPr>
              <a:t>NGSANEDEMO&gt; </a:t>
            </a:r>
            <a:r>
              <a:rPr lang="tr-TR" sz="1200" dirty="0" err="1">
                <a:latin typeface="Consolas"/>
                <a:cs typeface="Consolas"/>
              </a:rPr>
              <a:t>qstat</a:t>
            </a:r>
            <a:r>
              <a:rPr lang="tr-TR" sz="1200" dirty="0">
                <a:latin typeface="Consolas"/>
                <a:cs typeface="Consolas"/>
              </a:rPr>
              <a:t> -u bau04c</a:t>
            </a:r>
          </a:p>
          <a:p>
            <a:pPr>
              <a:spcBef>
                <a:spcPts val="0"/>
              </a:spcBef>
              <a:spcAft>
                <a:spcPts val="0"/>
              </a:spcAft>
            </a:pPr>
            <a:endParaRPr lang="tr-TR" sz="1200" dirty="0">
              <a:latin typeface="Consolas"/>
              <a:cs typeface="Consolas"/>
            </a:endParaRPr>
          </a:p>
          <a:p>
            <a:pPr>
              <a:spcBef>
                <a:spcPts val="0"/>
              </a:spcBef>
              <a:spcAft>
                <a:spcPts val="0"/>
              </a:spcAft>
            </a:pPr>
            <a:r>
              <a:rPr lang="tr-TR" sz="1200" dirty="0" err="1">
                <a:latin typeface="Consolas"/>
                <a:cs typeface="Consolas"/>
              </a:rPr>
              <a:t>burnet-srv.idpx.hpsc.csiro.au</a:t>
            </a:r>
            <a:r>
              <a:rPr lang="tr-TR" sz="1200" dirty="0">
                <a:latin typeface="Consolas"/>
                <a:cs typeface="Consolas"/>
              </a:rPr>
              <a:t>: </a:t>
            </a:r>
          </a:p>
          <a:p>
            <a:pPr>
              <a:spcBef>
                <a:spcPts val="0"/>
              </a:spcBef>
              <a:spcAft>
                <a:spcPts val="0"/>
              </a:spcAft>
            </a:pPr>
            <a:r>
              <a:rPr lang="tr-TR" sz="1200" dirty="0">
                <a:latin typeface="Consolas"/>
                <a:cs typeface="Consolas"/>
              </a:rPr>
              <a:t>                                                                         </a:t>
            </a:r>
            <a:r>
              <a:rPr lang="tr-TR" sz="1200" dirty="0" err="1">
                <a:latin typeface="Consolas"/>
                <a:cs typeface="Consolas"/>
              </a:rPr>
              <a:t>Req'd</a:t>
            </a:r>
            <a:r>
              <a:rPr lang="tr-TR" sz="1200" dirty="0">
                <a:latin typeface="Consolas"/>
                <a:cs typeface="Consolas"/>
              </a:rPr>
              <a:t>  </a:t>
            </a:r>
            <a:r>
              <a:rPr lang="tr-TR" sz="1200" dirty="0" err="1">
                <a:latin typeface="Consolas"/>
                <a:cs typeface="Consolas"/>
              </a:rPr>
              <a:t>Req'd</a:t>
            </a:r>
            <a:r>
              <a:rPr lang="tr-TR" sz="1200" dirty="0">
                <a:latin typeface="Consolas"/>
                <a:cs typeface="Consolas"/>
              </a:rPr>
              <a:t>   </a:t>
            </a:r>
            <a:r>
              <a:rPr lang="tr-TR" sz="1200" dirty="0" err="1">
                <a:latin typeface="Consolas"/>
                <a:cs typeface="Consolas"/>
              </a:rPr>
              <a:t>Elap</a:t>
            </a:r>
            <a:endParaRPr lang="tr-TR" sz="1200" dirty="0">
              <a:latin typeface="Consolas"/>
              <a:cs typeface="Consolas"/>
            </a:endParaRPr>
          </a:p>
          <a:p>
            <a:pPr>
              <a:spcBef>
                <a:spcPts val="0"/>
              </a:spcBef>
              <a:spcAft>
                <a:spcPts val="0"/>
              </a:spcAft>
            </a:pPr>
            <a:r>
              <a:rPr lang="tr-TR" sz="1200" dirty="0" err="1">
                <a:latin typeface="Consolas"/>
                <a:cs typeface="Consolas"/>
              </a:rPr>
              <a:t>Job</a:t>
            </a:r>
            <a:r>
              <a:rPr lang="tr-TR" sz="1200" dirty="0">
                <a:latin typeface="Consolas"/>
                <a:cs typeface="Consolas"/>
              </a:rPr>
              <a:t> ID               </a:t>
            </a:r>
            <a:r>
              <a:rPr lang="tr-TR" sz="1200" dirty="0" err="1">
                <a:latin typeface="Consolas"/>
                <a:cs typeface="Consolas"/>
              </a:rPr>
              <a:t>Username</a:t>
            </a:r>
            <a:r>
              <a:rPr lang="tr-TR" sz="1200" dirty="0">
                <a:latin typeface="Consolas"/>
                <a:cs typeface="Consolas"/>
              </a:rPr>
              <a:t>    Queue    </a:t>
            </a:r>
            <a:r>
              <a:rPr lang="tr-TR" sz="1200" dirty="0" err="1">
                <a:latin typeface="Consolas"/>
                <a:cs typeface="Consolas"/>
              </a:rPr>
              <a:t>Jobname</a:t>
            </a:r>
            <a:r>
              <a:rPr lang="tr-TR" sz="1200" dirty="0">
                <a:latin typeface="Consolas"/>
                <a:cs typeface="Consolas"/>
              </a:rPr>
              <a:t>          </a:t>
            </a:r>
            <a:r>
              <a:rPr lang="tr-TR" sz="1200" dirty="0" err="1">
                <a:latin typeface="Consolas"/>
                <a:cs typeface="Consolas"/>
              </a:rPr>
              <a:t>SessID</a:t>
            </a:r>
            <a:r>
              <a:rPr lang="tr-TR" sz="1200" dirty="0">
                <a:latin typeface="Consolas"/>
                <a:cs typeface="Consolas"/>
              </a:rPr>
              <a:t> NDS   TSK    Memory Time  S Time</a:t>
            </a:r>
          </a:p>
          <a:p>
            <a:pPr>
              <a:spcBef>
                <a:spcPts val="0"/>
              </a:spcBef>
              <a:spcAft>
                <a:spcPts val="0"/>
              </a:spcAft>
            </a:pPr>
            <a:r>
              <a:rPr lang="tr-TR" sz="1200" dirty="0">
                <a:latin typeface="Consolas"/>
                <a:cs typeface="Consolas"/>
              </a:rPr>
              <a:t>-------------------- ----------- -------- ---------------- ------ ----- ------ ------ ----- - -----</a:t>
            </a:r>
          </a:p>
          <a:p>
            <a:pPr>
              <a:spcBef>
                <a:spcPts val="0"/>
              </a:spcBef>
              <a:spcAft>
                <a:spcPts val="0"/>
              </a:spcAft>
            </a:pPr>
            <a:r>
              <a:rPr lang="tr-TR" sz="1200" dirty="0">
                <a:latin typeface="Consolas"/>
                <a:cs typeface="Consolas"/>
              </a:rPr>
              <a:t>2424899.burnet-s     bau04c      normal   NGs_bowtie2_RunM   9085     1      2    --  00:05 R 00:00</a:t>
            </a:r>
          </a:p>
          <a:p>
            <a:pPr>
              <a:spcBef>
                <a:spcPts val="0"/>
              </a:spcBef>
              <a:spcAft>
                <a:spcPts val="0"/>
              </a:spcAft>
            </a:pPr>
            <a:r>
              <a:rPr lang="tr-TR" sz="1200" dirty="0">
                <a:latin typeface="Consolas"/>
                <a:cs typeface="Consolas"/>
              </a:rPr>
              <a:t>2424900.burnet-s     bau04c      normal   NGs_bowtie2_RunM   9178     1      2    --  00:05 R 00:00</a:t>
            </a:r>
          </a:p>
          <a:p>
            <a:pPr>
              <a:spcBef>
                <a:spcPts val="0"/>
              </a:spcBef>
              <a:spcAft>
                <a:spcPts val="0"/>
              </a:spcAft>
            </a:pPr>
            <a:r>
              <a:rPr lang="tr-TR" sz="1200" dirty="0">
                <a:latin typeface="Consolas"/>
                <a:cs typeface="Consolas"/>
              </a:rPr>
              <a:t>2424901.burnet-s     bau04c      normal   NGs_bowtie2_RunM   9353     1      2    --  00:05 R 00:</a:t>
            </a:r>
            <a:r>
              <a:rPr lang="tr-TR" sz="1200" dirty="0" smtClean="0">
                <a:latin typeface="Consolas"/>
                <a:cs typeface="Consolas"/>
              </a:rPr>
              <a:t>00</a:t>
            </a:r>
          </a:p>
          <a:p>
            <a:pPr>
              <a:spcBef>
                <a:spcPts val="0"/>
              </a:spcBef>
              <a:spcAft>
                <a:spcPts val="0"/>
              </a:spcAft>
            </a:pPr>
            <a:endParaRPr lang="tr-TR" sz="1200" dirty="0">
              <a:latin typeface="Consolas"/>
              <a:cs typeface="Consolas"/>
            </a:endParaRPr>
          </a:p>
          <a:p>
            <a:pPr>
              <a:spcBef>
                <a:spcPts val="0"/>
              </a:spcBef>
              <a:spcAft>
                <a:spcPts val="0"/>
              </a:spcAft>
            </a:pPr>
            <a:endParaRPr lang="tr-TR" sz="1200" dirty="0">
              <a:latin typeface="Consolas"/>
              <a:cs typeface="Consolas"/>
            </a:endParaRPr>
          </a:p>
          <a:p>
            <a:pPr>
              <a:spcBef>
                <a:spcPts val="0"/>
              </a:spcBef>
              <a:spcAft>
                <a:spcPts val="0"/>
              </a:spcAft>
            </a:pPr>
            <a:endParaRPr lang="en-US" sz="1200" dirty="0">
              <a:latin typeface="Consolas"/>
              <a:cs typeface="Consolas"/>
            </a:endParaRPr>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Tree>
    <p:extLst>
      <p:ext uri="{BB962C8B-B14F-4D97-AF65-F5344CB8AC3E}">
        <p14:creationId xmlns:p14="http://schemas.microsoft.com/office/powerpoint/2010/main" val="55228212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report </a:t>
            </a:r>
            <a:endParaRPr lang="en-US" dirty="0"/>
          </a:p>
        </p:txBody>
      </p:sp>
      <p:sp>
        <p:nvSpPr>
          <p:cNvPr id="3" name="Content Placeholder 2"/>
          <p:cNvSpPr>
            <a:spLocks noGrp="1"/>
          </p:cNvSpPr>
          <p:nvPr>
            <p:ph idx="1"/>
          </p:nvPr>
        </p:nvSpPr>
        <p:spPr/>
        <p:txBody>
          <a:bodyPr/>
          <a:lstStyle/>
          <a:p>
            <a:pPr>
              <a:spcBef>
                <a:spcPts val="0"/>
              </a:spcBef>
              <a:spcAft>
                <a:spcPts val="0"/>
              </a:spcAft>
            </a:pPr>
            <a:endParaRPr lang="tr-TR" sz="1200" dirty="0">
              <a:latin typeface="Consolas"/>
              <a:cs typeface="Consolas"/>
            </a:endParaRPr>
          </a:p>
          <a:p>
            <a:pPr>
              <a:spcBef>
                <a:spcPts val="0"/>
              </a:spcBef>
              <a:spcAft>
                <a:spcPts val="0"/>
              </a:spcAft>
            </a:pPr>
            <a:r>
              <a:rPr lang="tr-TR" sz="1200" dirty="0">
                <a:latin typeface="Consolas"/>
                <a:cs typeface="Consolas"/>
              </a:rPr>
              <a:t>bau04c@burnet-login:/NGSANEDEMO&gt; </a:t>
            </a:r>
            <a:r>
              <a:rPr lang="tr-TR" sz="1200" dirty="0" err="1">
                <a:latin typeface="Consolas"/>
                <a:cs typeface="Consolas"/>
              </a:rPr>
              <a:t>trigger.sh</a:t>
            </a:r>
            <a:r>
              <a:rPr lang="tr-TR" sz="1200" dirty="0">
                <a:latin typeface="Consolas"/>
                <a:cs typeface="Consolas"/>
              </a:rPr>
              <a:t> </a:t>
            </a:r>
            <a:r>
              <a:rPr lang="tr-TR" sz="1200" dirty="0" err="1">
                <a:latin typeface="Consolas"/>
                <a:cs typeface="Consolas"/>
              </a:rPr>
              <a:t>config.txt</a:t>
            </a:r>
            <a:r>
              <a:rPr lang="tr-TR" sz="1200" dirty="0">
                <a:latin typeface="Consolas"/>
                <a:cs typeface="Consolas"/>
              </a:rPr>
              <a:t> </a:t>
            </a:r>
            <a:r>
              <a:rPr lang="tr-TR" sz="1600" dirty="0" smtClean="0">
                <a:latin typeface="Consolas"/>
                <a:cs typeface="Consolas"/>
              </a:rPr>
              <a:t>html</a:t>
            </a:r>
          </a:p>
          <a:p>
            <a:pPr>
              <a:spcBef>
                <a:spcPts val="0"/>
              </a:spcBef>
              <a:spcAft>
                <a:spcPts val="0"/>
              </a:spcAft>
            </a:pPr>
            <a:endParaRPr lang="tr-TR" sz="1200" dirty="0">
              <a:latin typeface="Consolas"/>
              <a:cs typeface="Consolas"/>
            </a:endParaRPr>
          </a:p>
          <a:p>
            <a:pPr>
              <a:spcBef>
                <a:spcPts val="0"/>
              </a:spcBef>
              <a:spcAft>
                <a:spcPts val="0"/>
              </a:spcAft>
            </a:pPr>
            <a:r>
              <a:rPr lang="tr-TR" sz="1200" dirty="0">
                <a:solidFill>
                  <a:srgbClr val="FF00FF"/>
                </a:solidFill>
                <a:latin typeface="Consolas"/>
                <a:cs typeface="Consolas"/>
              </a:rPr>
              <a:t>[NGSANE] </a:t>
            </a:r>
            <a:r>
              <a:rPr lang="tr-TR" sz="1200" dirty="0" err="1">
                <a:latin typeface="Consolas"/>
                <a:cs typeface="Consolas"/>
              </a:rPr>
              <a:t>Trigger</a:t>
            </a:r>
            <a:r>
              <a:rPr lang="tr-TR" sz="1200" dirty="0">
                <a:latin typeface="Consolas"/>
                <a:cs typeface="Consolas"/>
              </a:rPr>
              <a:t> </a:t>
            </a:r>
            <a:r>
              <a:rPr lang="tr-TR" sz="1200" dirty="0" err="1">
                <a:latin typeface="Consolas"/>
                <a:cs typeface="Consolas"/>
              </a:rPr>
              <a:t>mode</a:t>
            </a:r>
            <a:r>
              <a:rPr lang="tr-TR" sz="1200" dirty="0">
                <a:latin typeface="Consolas"/>
                <a:cs typeface="Consolas"/>
              </a:rPr>
              <a:t>: html</a:t>
            </a:r>
          </a:p>
          <a:p>
            <a:pPr>
              <a:spcBef>
                <a:spcPts val="0"/>
              </a:spcBef>
              <a:spcAft>
                <a:spcPts val="0"/>
              </a:spcAft>
            </a:pPr>
            <a:r>
              <a:rPr lang="tr-TR" sz="1200" dirty="0">
                <a:latin typeface="Consolas"/>
                <a:cs typeface="Consolas"/>
              </a:rPr>
              <a:t>&gt;&gt;&gt;&gt;&gt; </a:t>
            </a:r>
            <a:r>
              <a:rPr lang="tr-TR" sz="1200" dirty="0" err="1">
                <a:latin typeface="Consolas"/>
                <a:cs typeface="Consolas"/>
              </a:rPr>
              <a:t>Generate</a:t>
            </a:r>
            <a:r>
              <a:rPr lang="tr-TR" sz="1200" dirty="0">
                <a:latin typeface="Consolas"/>
                <a:cs typeface="Consolas"/>
              </a:rPr>
              <a:t> HTML </a:t>
            </a:r>
            <a:r>
              <a:rPr lang="tr-TR" sz="1200" dirty="0" err="1">
                <a:latin typeface="Consolas"/>
                <a:cs typeface="Consolas"/>
              </a:rPr>
              <a:t>report</a:t>
            </a:r>
            <a:r>
              <a:rPr lang="tr-TR" sz="1200" dirty="0">
                <a:latin typeface="Consolas"/>
                <a:cs typeface="Consolas"/>
              </a:rPr>
              <a:t> </a:t>
            </a:r>
          </a:p>
          <a:p>
            <a:pPr>
              <a:spcBef>
                <a:spcPts val="0"/>
              </a:spcBef>
              <a:spcAft>
                <a:spcPts val="0"/>
              </a:spcAft>
            </a:pPr>
            <a:r>
              <a:rPr lang="tr-TR" sz="1200" dirty="0">
                <a:latin typeface="Consolas"/>
                <a:cs typeface="Consolas"/>
              </a:rPr>
              <a:t>&gt;&gt;&gt;&gt;&gt; </a:t>
            </a:r>
            <a:r>
              <a:rPr lang="tr-TR" sz="1200" dirty="0" err="1">
                <a:latin typeface="Consolas"/>
                <a:cs typeface="Consolas"/>
              </a:rPr>
              <a:t>startdate</a:t>
            </a:r>
            <a:r>
              <a:rPr lang="tr-TR" sz="1200" dirty="0">
                <a:latin typeface="Consolas"/>
                <a:cs typeface="Consolas"/>
              </a:rPr>
              <a:t> </a:t>
            </a:r>
            <a:r>
              <a:rPr lang="tr-TR" sz="1200" dirty="0" err="1">
                <a:latin typeface="Consolas"/>
                <a:cs typeface="Consolas"/>
              </a:rPr>
              <a:t>Fri</a:t>
            </a:r>
            <a:r>
              <a:rPr lang="tr-TR" sz="1200" dirty="0">
                <a:latin typeface="Consolas"/>
                <a:cs typeface="Consolas"/>
              </a:rPr>
              <a:t> Jan 24 08:02:37 EST 2014</a:t>
            </a:r>
          </a:p>
          <a:p>
            <a:pPr>
              <a:spcBef>
                <a:spcPts val="0"/>
              </a:spcBef>
              <a:spcAft>
                <a:spcPts val="0"/>
              </a:spcAft>
            </a:pPr>
            <a:r>
              <a:rPr lang="tr-TR" sz="1200" dirty="0">
                <a:latin typeface="Consolas"/>
                <a:cs typeface="Consolas"/>
              </a:rPr>
              <a:t>&gt;&gt;&gt;&gt;&gt; </a:t>
            </a:r>
            <a:r>
              <a:rPr lang="tr-TR" sz="1200" dirty="0" err="1">
                <a:latin typeface="Consolas"/>
                <a:cs typeface="Consolas"/>
              </a:rPr>
              <a:t>hostname</a:t>
            </a:r>
            <a:r>
              <a:rPr lang="tr-TR" sz="1200" dirty="0">
                <a:latin typeface="Consolas"/>
                <a:cs typeface="Consolas"/>
              </a:rPr>
              <a:t> </a:t>
            </a:r>
            <a:r>
              <a:rPr lang="tr-TR" sz="1200" dirty="0" err="1">
                <a:latin typeface="Consolas"/>
                <a:cs typeface="Consolas"/>
              </a:rPr>
              <a:t>burnet-login</a:t>
            </a:r>
            <a:endParaRPr lang="tr-TR" sz="1200" dirty="0">
              <a:latin typeface="Consolas"/>
              <a:cs typeface="Consolas"/>
            </a:endParaRPr>
          </a:p>
          <a:p>
            <a:pPr>
              <a:spcBef>
                <a:spcPts val="0"/>
              </a:spcBef>
              <a:spcAft>
                <a:spcPts val="0"/>
              </a:spcAft>
            </a:pPr>
            <a:r>
              <a:rPr lang="tr-TR" sz="1200" dirty="0">
                <a:latin typeface="Consolas"/>
                <a:cs typeface="Consolas"/>
              </a:rPr>
              <a:t>&gt;&gt;&gt;&gt;&gt; </a:t>
            </a:r>
            <a:r>
              <a:rPr lang="tr-TR" sz="1200" dirty="0" err="1">
                <a:latin typeface="Consolas"/>
                <a:cs typeface="Consolas"/>
              </a:rPr>
              <a:t>makeSummary.sh</a:t>
            </a:r>
            <a:r>
              <a:rPr lang="tr-TR" sz="1200" dirty="0">
                <a:latin typeface="Consolas"/>
                <a:cs typeface="Consolas"/>
              </a:rPr>
              <a:t> -k /NGSANEDEMO/</a:t>
            </a:r>
            <a:r>
              <a:rPr lang="tr-TR" sz="1200" dirty="0" err="1">
                <a:latin typeface="Consolas"/>
                <a:cs typeface="Consolas"/>
              </a:rPr>
              <a:t>config.txt</a:t>
            </a:r>
            <a:endParaRPr lang="tr-TR" sz="1200" dirty="0">
              <a:latin typeface="Consolas"/>
              <a:cs typeface="Consolas"/>
            </a:endParaRPr>
          </a:p>
          <a:p>
            <a:pPr>
              <a:spcBef>
                <a:spcPts val="0"/>
              </a:spcBef>
              <a:spcAft>
                <a:spcPts val="0"/>
              </a:spcAft>
            </a:pPr>
            <a:r>
              <a:rPr lang="tr-TR" sz="1200" dirty="0">
                <a:latin typeface="Consolas"/>
                <a:cs typeface="Consolas"/>
              </a:rPr>
              <a:t>--</a:t>
            </a:r>
            <a:r>
              <a:rPr lang="tr-TR" sz="1200" dirty="0" smtClean="0">
                <a:latin typeface="Consolas"/>
                <a:cs typeface="Consolas"/>
              </a:rPr>
              <a:t>R     --R </a:t>
            </a:r>
            <a:r>
              <a:rPr lang="tr-TR" sz="1200" dirty="0" err="1" smtClean="0">
                <a:latin typeface="Consolas"/>
                <a:cs typeface="Consolas"/>
              </a:rPr>
              <a:t>version</a:t>
            </a:r>
            <a:r>
              <a:rPr lang="tr-TR" sz="1200" dirty="0" smtClean="0">
                <a:latin typeface="Consolas"/>
                <a:cs typeface="Consolas"/>
              </a:rPr>
              <a:t> 3.0.0 (2013-04-03) -- "</a:t>
            </a:r>
            <a:r>
              <a:rPr lang="tr-TR" sz="1200" dirty="0" err="1" smtClean="0">
                <a:latin typeface="Consolas"/>
                <a:cs typeface="Consolas"/>
              </a:rPr>
              <a:t>Masked</a:t>
            </a:r>
            <a:r>
              <a:rPr lang="tr-TR" sz="1200" dirty="0" smtClean="0">
                <a:latin typeface="Consolas"/>
                <a:cs typeface="Consolas"/>
              </a:rPr>
              <a:t> </a:t>
            </a:r>
            <a:r>
              <a:rPr lang="tr-TR" sz="1200" dirty="0" err="1" smtClean="0">
                <a:latin typeface="Consolas"/>
                <a:cs typeface="Consolas"/>
              </a:rPr>
              <a:t>Marvel</a:t>
            </a:r>
            <a:r>
              <a:rPr lang="tr-TR" sz="1200" dirty="0" smtClean="0">
                <a:latin typeface="Consolas"/>
                <a:cs typeface="Consolas"/>
              </a:rPr>
              <a:t>”</a:t>
            </a:r>
          </a:p>
          <a:p>
            <a:pPr>
              <a:spcBef>
                <a:spcPts val="0"/>
              </a:spcBef>
              <a:spcAft>
                <a:spcPts val="0"/>
              </a:spcAft>
            </a:pPr>
            <a:r>
              <a:rPr lang="tr-TR" sz="1200" dirty="0" smtClean="0">
                <a:latin typeface="Consolas"/>
                <a:cs typeface="Consolas"/>
              </a:rPr>
              <a:t>-</a:t>
            </a:r>
            <a:r>
              <a:rPr lang="tr-TR" sz="1200" dirty="0">
                <a:latin typeface="Consolas"/>
                <a:cs typeface="Consolas"/>
              </a:rPr>
              <a:t>-</a:t>
            </a:r>
            <a:r>
              <a:rPr lang="tr-TR" sz="1200" dirty="0" err="1" smtClean="0">
                <a:latin typeface="Consolas"/>
                <a:cs typeface="Consolas"/>
              </a:rPr>
              <a:t>Python</a:t>
            </a:r>
            <a:r>
              <a:rPr lang="tr-TR" sz="1200" dirty="0" smtClean="0">
                <a:latin typeface="Consolas"/>
                <a:cs typeface="Consolas"/>
              </a:rPr>
              <a:t>--</a:t>
            </a:r>
            <a:r>
              <a:rPr lang="tr-TR" sz="1200" dirty="0" err="1" smtClean="0">
                <a:latin typeface="Consolas"/>
                <a:cs typeface="Consolas"/>
              </a:rPr>
              <a:t>Python</a:t>
            </a:r>
            <a:r>
              <a:rPr lang="tr-TR" sz="1200" dirty="0" smtClean="0">
                <a:latin typeface="Consolas"/>
                <a:cs typeface="Consolas"/>
              </a:rPr>
              <a:t> </a:t>
            </a:r>
            <a:r>
              <a:rPr lang="tr-TR" sz="1200" dirty="0">
                <a:latin typeface="Consolas"/>
                <a:cs typeface="Consolas"/>
              </a:rPr>
              <a:t>2.7.2</a:t>
            </a:r>
          </a:p>
          <a:p>
            <a:pPr>
              <a:spcBef>
                <a:spcPts val="0"/>
              </a:spcBef>
              <a:spcAft>
                <a:spcPts val="0"/>
              </a:spcAft>
            </a:pPr>
            <a:r>
              <a:rPr lang="tr-TR" sz="1200" dirty="0">
                <a:latin typeface="Consolas"/>
                <a:cs typeface="Consolas"/>
              </a:rPr>
              <a:t>QC - bowtie2</a:t>
            </a:r>
          </a:p>
          <a:p>
            <a:pPr>
              <a:spcBef>
                <a:spcPts val="0"/>
              </a:spcBef>
              <a:spcAft>
                <a:spcPts val="0"/>
              </a:spcAft>
            </a:pPr>
            <a:r>
              <a:rPr lang="tr-TR" sz="1200" dirty="0">
                <a:latin typeface="Consolas"/>
                <a:cs typeface="Consolas"/>
              </a:rPr>
              <a:t>&gt;&gt;&gt;&gt;&gt; </a:t>
            </a:r>
            <a:r>
              <a:rPr lang="tr-TR" sz="1200" dirty="0" err="1">
                <a:latin typeface="Consolas"/>
                <a:cs typeface="Consolas"/>
              </a:rPr>
              <a:t>Generate</a:t>
            </a:r>
            <a:r>
              <a:rPr lang="tr-TR" sz="1200" dirty="0">
                <a:latin typeface="Consolas"/>
                <a:cs typeface="Consolas"/>
              </a:rPr>
              <a:t> HTML </a:t>
            </a:r>
            <a:r>
              <a:rPr lang="tr-TR" sz="1200" dirty="0" err="1">
                <a:latin typeface="Consolas"/>
                <a:cs typeface="Consolas"/>
              </a:rPr>
              <a:t>report</a:t>
            </a:r>
            <a:r>
              <a:rPr lang="tr-TR" sz="1200" dirty="0">
                <a:latin typeface="Consolas"/>
                <a:cs typeface="Consolas"/>
              </a:rPr>
              <a:t> - FINISHED</a:t>
            </a:r>
          </a:p>
          <a:p>
            <a:pPr>
              <a:spcBef>
                <a:spcPts val="0"/>
              </a:spcBef>
              <a:spcAft>
                <a:spcPts val="0"/>
              </a:spcAft>
            </a:pPr>
            <a:r>
              <a:rPr lang="tr-TR" sz="1200" dirty="0">
                <a:latin typeface="Consolas"/>
                <a:cs typeface="Consolas"/>
              </a:rPr>
              <a:t>&gt;&gt;&gt;&gt;&gt; </a:t>
            </a:r>
            <a:r>
              <a:rPr lang="tr-TR" sz="1200" dirty="0" err="1">
                <a:latin typeface="Consolas"/>
                <a:cs typeface="Consolas"/>
              </a:rPr>
              <a:t>enddate</a:t>
            </a:r>
            <a:r>
              <a:rPr lang="tr-TR" sz="1200" dirty="0">
                <a:latin typeface="Consolas"/>
                <a:cs typeface="Consolas"/>
              </a:rPr>
              <a:t> </a:t>
            </a:r>
            <a:r>
              <a:rPr lang="tr-TR" sz="1200" dirty="0" err="1">
                <a:latin typeface="Consolas"/>
                <a:cs typeface="Consolas"/>
              </a:rPr>
              <a:t>Fri</a:t>
            </a:r>
            <a:r>
              <a:rPr lang="tr-TR" sz="1200" dirty="0">
                <a:latin typeface="Consolas"/>
                <a:cs typeface="Consolas"/>
              </a:rPr>
              <a:t> Jan 24 08:02:39 EST 2014</a:t>
            </a:r>
          </a:p>
          <a:p>
            <a:endParaRPr lang="en-US" sz="1200" dirty="0"/>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pic>
        <p:nvPicPr>
          <p:cNvPr id="5" name="Picture 4" descr="NGSANE project card.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3893" y="1276350"/>
            <a:ext cx="3176257" cy="3225800"/>
          </a:xfrm>
          <a:prstGeom prst="rect">
            <a:avLst/>
          </a:prstGeom>
        </p:spPr>
      </p:pic>
      <p:sp>
        <p:nvSpPr>
          <p:cNvPr id="6" name="TextBox 5"/>
          <p:cNvSpPr txBox="1"/>
          <p:nvPr/>
        </p:nvSpPr>
        <p:spPr>
          <a:xfrm>
            <a:off x="360363" y="4985266"/>
            <a:ext cx="2429759" cy="369332"/>
          </a:xfrm>
          <a:prstGeom prst="rect">
            <a:avLst/>
          </a:prstGeom>
          <a:noFill/>
        </p:spPr>
        <p:txBody>
          <a:bodyPr wrap="none" rtlCol="0">
            <a:spAutoFit/>
          </a:bodyPr>
          <a:lstStyle/>
          <a:p>
            <a:r>
              <a:rPr lang="en-US" dirty="0" smtClean="0"/>
              <a:t>More </a:t>
            </a:r>
            <a:r>
              <a:rPr lang="en-US" dirty="0" smtClean="0">
                <a:hlinkClick r:id="rId3"/>
              </a:rPr>
              <a:t>report examples</a:t>
            </a:r>
            <a:endParaRPr lang="en-US" dirty="0" smtClean="0"/>
          </a:p>
        </p:txBody>
      </p:sp>
    </p:spTree>
    <p:extLst>
      <p:ext uri="{BB962C8B-B14F-4D97-AF65-F5344CB8AC3E}">
        <p14:creationId xmlns:p14="http://schemas.microsoft.com/office/powerpoint/2010/main" val="2645696338"/>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69" name="Rectangle 1"/>
          <p:cNvSpPr>
            <a:spLocks noGrp="1" noChangeArrowheads="1"/>
          </p:cNvSpPr>
          <p:nvPr>
            <p:ph type="title"/>
          </p:nvPr>
        </p:nvSpPr>
        <p:spPr>
          <a:ln/>
        </p:spPr>
        <p:txBody>
          <a:bodyPr/>
          <a:lstStyle/>
          <a:p>
            <a:r>
              <a:rPr lang="en-US"/>
              <a:t>NGSANE does</a:t>
            </a:r>
          </a:p>
        </p:txBody>
      </p:sp>
      <p:sp>
        <p:nvSpPr>
          <p:cNvPr id="32770" name="Rectangle 2"/>
          <p:cNvSpPr>
            <a:spLocks noGrp="1" noChangeArrowheads="1"/>
          </p:cNvSpPr>
          <p:nvPr>
            <p:ph type="body" idx="1"/>
          </p:nvPr>
        </p:nvSpPr>
        <p:spPr>
          <a:xfrm>
            <a:off x="250031" y="924124"/>
            <a:ext cx="8643938" cy="5473898"/>
          </a:xfrm>
          <a:ln/>
        </p:spPr>
        <p:txBody>
          <a:bodyPr/>
          <a:lstStyle/>
          <a:p>
            <a:pPr marL="285750" indent="-285750">
              <a:lnSpc>
                <a:spcPct val="110000"/>
              </a:lnSpc>
              <a:buFont typeface="Arial"/>
              <a:buChar char="•"/>
            </a:pPr>
            <a:r>
              <a:rPr lang="en-US" sz="1500" b="1" dirty="0">
                <a:cs typeface="Gill Sans" charset="0"/>
                <a:sym typeface="Gill Sans" charset="0"/>
              </a:rPr>
              <a:t>provide production informatics</a:t>
            </a:r>
            <a:r>
              <a:rPr lang="en-US" sz="1500" b="1" dirty="0"/>
              <a:t> </a:t>
            </a:r>
            <a:r>
              <a:rPr lang="en-US" sz="1500" dirty="0"/>
              <a:t>for NGS experiments (defined as data processing required to convert raw </a:t>
            </a:r>
            <a:r>
              <a:rPr lang="en-US" sz="1500" dirty="0" err="1"/>
              <a:t>fastq</a:t>
            </a:r>
            <a:r>
              <a:rPr lang="en-US" sz="1500" dirty="0"/>
              <a:t> data into aligned reads or calls on differential gene expression </a:t>
            </a:r>
            <a:r>
              <a:rPr lang="en-US" sz="1500" dirty="0" err="1"/>
              <a:t>etc</a:t>
            </a:r>
            <a:r>
              <a:rPr lang="en-US" sz="1500" dirty="0"/>
              <a:t> </a:t>
            </a:r>
            <a:r>
              <a:rPr lang="en-US" sz="1500" dirty="0" err="1"/>
              <a:t>pp</a:t>
            </a:r>
            <a:r>
              <a:rPr lang="en-US" sz="1500" dirty="0"/>
              <a:t>)</a:t>
            </a:r>
          </a:p>
          <a:p>
            <a:pPr marL="285750" indent="-285750">
              <a:lnSpc>
                <a:spcPct val="110000"/>
              </a:lnSpc>
              <a:buFont typeface="Arial"/>
              <a:buChar char="•"/>
            </a:pPr>
            <a:r>
              <a:rPr lang="en-US" sz="1500" b="1" dirty="0">
                <a:cs typeface="Gill Sans" charset="0"/>
                <a:sym typeface="Gill Sans" charset="0"/>
              </a:rPr>
              <a:t>enhance productivity</a:t>
            </a:r>
            <a:r>
              <a:rPr lang="en-US" sz="1500" b="1" dirty="0"/>
              <a:t> </a:t>
            </a:r>
            <a:r>
              <a:rPr lang="en-US" sz="1500" dirty="0"/>
              <a:t>by reducing overhead of set-up and scripting for new projects</a:t>
            </a:r>
          </a:p>
          <a:p>
            <a:pPr marL="285750" indent="-285750">
              <a:lnSpc>
                <a:spcPct val="110000"/>
              </a:lnSpc>
              <a:buFont typeface="Arial"/>
              <a:buChar char="•"/>
            </a:pPr>
            <a:r>
              <a:rPr lang="en-US" sz="1500" b="1" dirty="0">
                <a:cs typeface="Gill Sans" charset="0"/>
                <a:sym typeface="Gill Sans" charset="0"/>
              </a:rPr>
              <a:t>enable efficient use of cluster resources</a:t>
            </a:r>
            <a:r>
              <a:rPr lang="en-US" sz="1500" b="1" dirty="0"/>
              <a:t> </a:t>
            </a:r>
            <a:r>
              <a:rPr lang="en-US" sz="1500" dirty="0"/>
              <a:t>by separating the data from the programs operating on them </a:t>
            </a:r>
          </a:p>
          <a:p>
            <a:pPr marL="285750" indent="-285750">
              <a:lnSpc>
                <a:spcPct val="110000"/>
              </a:lnSpc>
              <a:buFont typeface="Arial"/>
              <a:buChar char="•"/>
            </a:pPr>
            <a:r>
              <a:rPr lang="en-US" sz="1500" b="1" dirty="0">
                <a:cs typeface="Gill Sans" charset="0"/>
                <a:sym typeface="Gill Sans" charset="0"/>
              </a:rPr>
              <a:t>promote experimental reproducibility</a:t>
            </a:r>
            <a:r>
              <a:rPr lang="en-US" sz="1500" b="1" dirty="0"/>
              <a:t> </a:t>
            </a:r>
            <a:r>
              <a:rPr lang="en-US" sz="1500" dirty="0"/>
              <a:t>by documenting workflow and programs (version) used to process the raw </a:t>
            </a:r>
            <a:r>
              <a:rPr lang="en-US" sz="1500" dirty="0" smtClean="0"/>
              <a:t>data</a:t>
            </a:r>
          </a:p>
          <a:p>
            <a:pPr marL="285750" indent="-285750">
              <a:lnSpc>
                <a:spcPct val="110000"/>
              </a:lnSpc>
              <a:buFont typeface="Arial"/>
              <a:buChar char="•"/>
            </a:pPr>
            <a:r>
              <a:rPr lang="en-US" sz="1500" b="1" dirty="0" smtClean="0">
                <a:cs typeface="Gill Sans" charset="0"/>
                <a:sym typeface="Gill Sans" charset="0"/>
              </a:rPr>
              <a:t>provide </a:t>
            </a:r>
            <a:r>
              <a:rPr lang="en-US" sz="1500" b="1" dirty="0">
                <a:cs typeface="Gill Sans" charset="0"/>
                <a:sym typeface="Gill Sans" charset="0"/>
              </a:rPr>
              <a:t>a unified framework</a:t>
            </a:r>
            <a:r>
              <a:rPr lang="en-US" sz="1500" b="1" dirty="0"/>
              <a:t> </a:t>
            </a:r>
            <a:r>
              <a:rPr lang="en-US" sz="1500" dirty="0"/>
              <a:t>(e.g. common folder structure ) for processing of raw data obtained from different experimental protocols. This helps lab members familiar with the framework to understand their colleagues work, which can be crucial when somebody is not available or has move on to new challenges outside </a:t>
            </a:r>
            <a:r>
              <a:rPr lang="en-US" sz="1500" dirty="0" err="1"/>
              <a:t>Garvan</a:t>
            </a:r>
            <a:r>
              <a:rPr lang="en-US" sz="1500" dirty="0"/>
              <a:t>.</a:t>
            </a:r>
          </a:p>
          <a:p>
            <a:pPr marL="285750" indent="-285750">
              <a:lnSpc>
                <a:spcPct val="110000"/>
              </a:lnSpc>
              <a:buFont typeface="Arial"/>
              <a:buChar char="•"/>
            </a:pPr>
            <a:r>
              <a:rPr lang="en-US" sz="1500" b="1" dirty="0">
                <a:cs typeface="Gill Sans" charset="0"/>
                <a:sym typeface="Gill Sans" charset="0"/>
              </a:rPr>
              <a:t>provides distributed data processing</a:t>
            </a:r>
            <a:r>
              <a:rPr lang="en-US" sz="1500" b="1" dirty="0"/>
              <a:t> </a:t>
            </a:r>
            <a:r>
              <a:rPr lang="en-US" sz="1500" dirty="0"/>
              <a:t>thus allowing us to do the interesting analysis earlier (HPC cluster is required)</a:t>
            </a:r>
          </a:p>
          <a:p>
            <a:pPr marL="285750" indent="-285750">
              <a:lnSpc>
                <a:spcPct val="110000"/>
              </a:lnSpc>
              <a:buFont typeface="Arial"/>
              <a:buChar char="•"/>
            </a:pPr>
            <a:r>
              <a:rPr lang="en-US" sz="1500" b="1" dirty="0">
                <a:cs typeface="Gill Sans" charset="0"/>
                <a:sym typeface="Gill Sans" charset="0"/>
              </a:rPr>
              <a:t>generates a high level summary</a:t>
            </a:r>
            <a:r>
              <a:rPr lang="en-US" sz="1500" b="1" dirty="0"/>
              <a:t> </a:t>
            </a:r>
            <a:r>
              <a:rPr lang="en-US" sz="1500" dirty="0"/>
              <a:t>html file to enable informed decisions about the experimental success</a:t>
            </a:r>
          </a:p>
          <a:p>
            <a:pPr marL="285750" indent="-285750">
              <a:lnSpc>
                <a:spcPct val="110000"/>
              </a:lnSpc>
              <a:buFont typeface="Arial"/>
              <a:buChar char="•"/>
            </a:pPr>
            <a:r>
              <a:rPr lang="en-US" sz="1500" b="1" dirty="0">
                <a:cs typeface="Gill Sans" charset="0"/>
                <a:sym typeface="Gill Sans" charset="0"/>
              </a:rPr>
              <a:t>provide an access point</a:t>
            </a:r>
            <a:r>
              <a:rPr lang="en-US" sz="1500" b="1" dirty="0"/>
              <a:t> </a:t>
            </a:r>
            <a:r>
              <a:rPr lang="en-US" sz="1500" dirty="0"/>
              <a:t>for new lab bioinformatics members/collaborators</a:t>
            </a:r>
          </a:p>
        </p:txBody>
      </p:sp>
    </p:spTree>
    <p:extLst>
      <p:ext uri="{BB962C8B-B14F-4D97-AF65-F5344CB8AC3E}">
        <p14:creationId xmlns:p14="http://schemas.microsoft.com/office/powerpoint/2010/main" val="33202805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32770">
                                            <p:txEl>
                                              <p:pRg st="0" end="0"/>
                                            </p:txEl>
                                          </p:spTgt>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32770">
                                            <p:txEl>
                                              <p:pRg st="1" end="1"/>
                                            </p:txEl>
                                          </p:spTgt>
                                        </p:tgtEl>
                                        <p:attrNameLst>
                                          <p:attrName>style.visibility</p:attrName>
                                        </p:attrNameLst>
                                      </p:cBhvr>
                                      <p:to>
                                        <p:strVal val="visible"/>
                                      </p:to>
                                    </p:set>
                                  </p:childTnLst>
                                </p:cTn>
                              </p:par>
                            </p:childTnLst>
                          </p:cTn>
                        </p:par>
                        <p:par>
                          <p:cTn id="10" fill="hold" nodeType="afterGroup">
                            <p:stCondLst>
                              <p:cond delay="1000"/>
                            </p:stCondLst>
                            <p:childTnLst>
                              <p:par>
                                <p:cTn id="11" presetID="1" presetClass="entr" presetSubtype="0" fill="hold" grpId="0" nodeType="afterEffect">
                                  <p:stCondLst>
                                    <p:cond delay="0"/>
                                  </p:stCondLst>
                                  <p:childTnLst>
                                    <p:set>
                                      <p:cBhvr>
                                        <p:cTn id="12" dur="1" fill="hold">
                                          <p:stCondLst>
                                            <p:cond delay="499"/>
                                          </p:stCondLst>
                                        </p:cTn>
                                        <p:tgtEl>
                                          <p:spTgt spid="32770">
                                            <p:txEl>
                                              <p:pRg st="2" end="2"/>
                                            </p:txEl>
                                          </p:spTgt>
                                        </p:tgtEl>
                                        <p:attrNameLst>
                                          <p:attrName>style.visibility</p:attrName>
                                        </p:attrNameLst>
                                      </p:cBhvr>
                                      <p:to>
                                        <p:strVal val="visible"/>
                                      </p:to>
                                    </p:set>
                                  </p:childTnLst>
                                </p:cTn>
                              </p:par>
                            </p:childTnLst>
                          </p:cTn>
                        </p:par>
                        <p:par>
                          <p:cTn id="13" fill="hold" nodeType="afterGroup">
                            <p:stCondLst>
                              <p:cond delay="1500"/>
                            </p:stCondLst>
                            <p:childTnLst>
                              <p:par>
                                <p:cTn id="14" presetID="1" presetClass="entr" presetSubtype="0" fill="hold" grpId="0" nodeType="afterEffect">
                                  <p:stCondLst>
                                    <p:cond delay="0"/>
                                  </p:stCondLst>
                                  <p:childTnLst>
                                    <p:set>
                                      <p:cBhvr>
                                        <p:cTn id="15" dur="1" fill="hold">
                                          <p:stCondLst>
                                            <p:cond delay="499"/>
                                          </p:stCondLst>
                                        </p:cTn>
                                        <p:tgtEl>
                                          <p:spTgt spid="32770">
                                            <p:txEl>
                                              <p:pRg st="3" end="3"/>
                                            </p:txEl>
                                          </p:spTgt>
                                        </p:tgtEl>
                                        <p:attrNameLst>
                                          <p:attrName>style.visibility</p:attrName>
                                        </p:attrNameLst>
                                      </p:cBhvr>
                                      <p:to>
                                        <p:strVal val="visible"/>
                                      </p:to>
                                    </p:set>
                                  </p:childTnLst>
                                </p:cTn>
                              </p:par>
                            </p:childTnLst>
                          </p:cTn>
                        </p:par>
                        <p:par>
                          <p:cTn id="16" fill="hold" nodeType="afterGroup">
                            <p:stCondLst>
                              <p:cond delay="2000"/>
                            </p:stCondLst>
                            <p:childTnLst>
                              <p:par>
                                <p:cTn id="17" presetID="1" presetClass="entr" presetSubtype="0" fill="hold" grpId="0" nodeType="afterEffect">
                                  <p:stCondLst>
                                    <p:cond delay="0"/>
                                  </p:stCondLst>
                                  <p:childTnLst>
                                    <p:set>
                                      <p:cBhvr>
                                        <p:cTn id="18" dur="1" fill="hold">
                                          <p:stCondLst>
                                            <p:cond delay="499"/>
                                          </p:stCondLst>
                                        </p:cTn>
                                        <p:tgtEl>
                                          <p:spTgt spid="32770">
                                            <p:txEl>
                                              <p:pRg st="4" end="4"/>
                                            </p:txEl>
                                          </p:spTgt>
                                        </p:tgtEl>
                                        <p:attrNameLst>
                                          <p:attrName>style.visibility</p:attrName>
                                        </p:attrNameLst>
                                      </p:cBhvr>
                                      <p:to>
                                        <p:strVal val="visible"/>
                                      </p:to>
                                    </p:set>
                                  </p:childTnLst>
                                </p:cTn>
                              </p:par>
                            </p:childTnLst>
                          </p:cTn>
                        </p:par>
                        <p:par>
                          <p:cTn id="19" fill="hold" nodeType="afterGroup">
                            <p:stCondLst>
                              <p:cond delay="2500"/>
                            </p:stCondLst>
                            <p:childTnLst>
                              <p:par>
                                <p:cTn id="20" presetID="1" presetClass="entr" presetSubtype="0" fill="hold" grpId="0" nodeType="afterEffect">
                                  <p:stCondLst>
                                    <p:cond delay="0"/>
                                  </p:stCondLst>
                                  <p:childTnLst>
                                    <p:set>
                                      <p:cBhvr>
                                        <p:cTn id="21" dur="1" fill="hold">
                                          <p:stCondLst>
                                            <p:cond delay="499"/>
                                          </p:stCondLst>
                                        </p:cTn>
                                        <p:tgtEl>
                                          <p:spTgt spid="32770">
                                            <p:txEl>
                                              <p:pRg st="5" end="5"/>
                                            </p:txEl>
                                          </p:spTgt>
                                        </p:tgtEl>
                                        <p:attrNameLst>
                                          <p:attrName>style.visibility</p:attrName>
                                        </p:attrNameLst>
                                      </p:cBhvr>
                                      <p:to>
                                        <p:strVal val="visible"/>
                                      </p:to>
                                    </p:set>
                                  </p:childTnLst>
                                </p:cTn>
                              </p:par>
                            </p:childTnLst>
                          </p:cTn>
                        </p:par>
                        <p:par>
                          <p:cTn id="22" fill="hold" nodeType="afterGroup">
                            <p:stCondLst>
                              <p:cond delay="3000"/>
                            </p:stCondLst>
                            <p:childTnLst>
                              <p:par>
                                <p:cTn id="23" presetID="1" presetClass="entr" presetSubtype="0" fill="hold" grpId="0" nodeType="afterEffect">
                                  <p:stCondLst>
                                    <p:cond delay="0"/>
                                  </p:stCondLst>
                                  <p:childTnLst>
                                    <p:set>
                                      <p:cBhvr>
                                        <p:cTn id="24" dur="1" fill="hold">
                                          <p:stCondLst>
                                            <p:cond delay="499"/>
                                          </p:stCondLst>
                                        </p:cTn>
                                        <p:tgtEl>
                                          <p:spTgt spid="32770">
                                            <p:txEl>
                                              <p:pRg st="6" end="6"/>
                                            </p:txEl>
                                          </p:spTgt>
                                        </p:tgtEl>
                                        <p:attrNameLst>
                                          <p:attrName>style.visibility</p:attrName>
                                        </p:attrNameLst>
                                      </p:cBhvr>
                                      <p:to>
                                        <p:strVal val="visible"/>
                                      </p:to>
                                    </p:set>
                                  </p:childTnLst>
                                </p:cTn>
                              </p:par>
                            </p:childTnLst>
                          </p:cTn>
                        </p:par>
                        <p:par>
                          <p:cTn id="25" fill="hold" nodeType="afterGroup">
                            <p:stCondLst>
                              <p:cond delay="3500"/>
                            </p:stCondLst>
                            <p:childTnLst>
                              <p:par>
                                <p:cTn id="26" presetID="1" presetClass="entr" presetSubtype="0" fill="hold" grpId="0" nodeType="afterEffect">
                                  <p:stCondLst>
                                    <p:cond delay="0"/>
                                  </p:stCondLst>
                                  <p:childTnLst>
                                    <p:set>
                                      <p:cBhvr>
                                        <p:cTn id="27" dur="1" fill="hold">
                                          <p:stCondLst>
                                            <p:cond delay="499"/>
                                          </p:stCondLst>
                                        </p:cTn>
                                        <p:tgtEl>
                                          <p:spTgt spid="3277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0" grpId="0" build="p" bldLvl="5" autoUpdateAnimBg="0" advAuto="0"/>
    </p:bld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3793" name="Rectangle 1"/>
          <p:cNvSpPr>
            <a:spLocks noGrp="1" noChangeArrowheads="1"/>
          </p:cNvSpPr>
          <p:nvPr>
            <p:ph type="title"/>
          </p:nvPr>
        </p:nvSpPr>
        <p:spPr>
          <a:ln/>
        </p:spPr>
        <p:txBody>
          <a:bodyPr/>
          <a:lstStyle/>
          <a:p>
            <a:r>
              <a:rPr lang="en-US"/>
              <a:t>NGSANE does </a:t>
            </a:r>
            <a:r>
              <a:rPr lang="en-US" i="1" u="sng"/>
              <a:t>NOT</a:t>
            </a:r>
          </a:p>
        </p:txBody>
      </p:sp>
      <p:sp>
        <p:nvSpPr>
          <p:cNvPr id="33794" name="Rectangle 2"/>
          <p:cNvSpPr>
            <a:spLocks noGrp="1" noChangeArrowheads="1"/>
          </p:cNvSpPr>
          <p:nvPr>
            <p:ph type="body" idx="1"/>
          </p:nvPr>
        </p:nvSpPr>
        <p:spPr>
          <a:xfrm>
            <a:off x="250031" y="1127125"/>
            <a:ext cx="8643938" cy="5295305"/>
          </a:xfrm>
          <a:ln/>
        </p:spPr>
        <p:txBody>
          <a:bodyPr/>
          <a:lstStyle/>
          <a:p>
            <a:pPr marL="342900" indent="-342900">
              <a:lnSpc>
                <a:spcPct val="190000"/>
              </a:lnSpc>
              <a:buFont typeface="Arial"/>
              <a:buChar char="•"/>
            </a:pPr>
            <a:r>
              <a:rPr lang="en-US" sz="2000" dirty="0"/>
              <a:t>does not </a:t>
            </a:r>
            <a:r>
              <a:rPr lang="en-US" sz="2000" b="1" dirty="0">
                <a:cs typeface="Gill Sans" charset="0"/>
                <a:sym typeface="Gill Sans" charset="0"/>
              </a:rPr>
              <a:t>expose any kind of data</a:t>
            </a:r>
            <a:r>
              <a:rPr lang="en-US" sz="2000" b="1" dirty="0"/>
              <a:t> </a:t>
            </a:r>
            <a:r>
              <a:rPr lang="en-US" sz="2000" dirty="0"/>
              <a:t>(raw or processed) to other labs or the </a:t>
            </a:r>
            <a:r>
              <a:rPr lang="en-US" sz="2000" dirty="0" smtClean="0"/>
              <a:t>public</a:t>
            </a:r>
          </a:p>
          <a:p>
            <a:pPr marL="342900" indent="-342900">
              <a:lnSpc>
                <a:spcPct val="190000"/>
              </a:lnSpc>
              <a:buFont typeface="Arial"/>
              <a:buChar char="•"/>
            </a:pPr>
            <a:r>
              <a:rPr lang="en-US" sz="2000" dirty="0"/>
              <a:t>d</a:t>
            </a:r>
            <a:r>
              <a:rPr lang="en-US" sz="2000" dirty="0" smtClean="0"/>
              <a:t>oes not </a:t>
            </a:r>
            <a:r>
              <a:rPr lang="en-US" sz="2000" b="1" dirty="0" smtClean="0"/>
              <a:t>slow down software incorporation </a:t>
            </a:r>
            <a:r>
              <a:rPr lang="en-US" sz="2000" dirty="0" smtClean="0"/>
              <a:t>(needing GUI parameter definitions, customized wrappers, language-specific overhead) </a:t>
            </a:r>
          </a:p>
          <a:p>
            <a:pPr marL="342900" indent="-342900">
              <a:lnSpc>
                <a:spcPct val="190000"/>
              </a:lnSpc>
              <a:buFont typeface="Arial"/>
              <a:buChar char="•"/>
            </a:pPr>
            <a:r>
              <a:rPr lang="en-US" sz="2000" dirty="0" smtClean="0"/>
              <a:t>does </a:t>
            </a:r>
            <a:r>
              <a:rPr lang="en-US" sz="2000" dirty="0"/>
              <a:t>not </a:t>
            </a:r>
            <a:r>
              <a:rPr lang="en-US" sz="2000" b="1" dirty="0" smtClean="0"/>
              <a:t>automatically </a:t>
            </a:r>
            <a:r>
              <a:rPr lang="en-US" sz="2000" b="1" dirty="0" smtClean="0">
                <a:cs typeface="Gill Sans" charset="0"/>
                <a:sym typeface="Gill Sans" charset="0"/>
              </a:rPr>
              <a:t>analyze </a:t>
            </a:r>
            <a:r>
              <a:rPr lang="en-US" sz="2000" b="1" dirty="0">
                <a:cs typeface="Gill Sans" charset="0"/>
                <a:sym typeface="Gill Sans" charset="0"/>
              </a:rPr>
              <a:t>data</a:t>
            </a:r>
            <a:r>
              <a:rPr lang="en-US" sz="2000" b="1" dirty="0"/>
              <a:t> </a:t>
            </a:r>
            <a:r>
              <a:rPr lang="en-US" sz="2000" dirty="0"/>
              <a:t>with respect to a specific research question </a:t>
            </a:r>
            <a:endParaRPr lang="en-US" sz="2000" dirty="0" smtClean="0"/>
          </a:p>
          <a:p>
            <a:pPr marL="342900" indent="-342900">
              <a:lnSpc>
                <a:spcPct val="190000"/>
              </a:lnSpc>
              <a:buFont typeface="Arial"/>
              <a:buChar char="•"/>
            </a:pPr>
            <a:r>
              <a:rPr lang="en-US" sz="2000" dirty="0" smtClean="0"/>
              <a:t>does </a:t>
            </a:r>
            <a:r>
              <a:rPr lang="en-US" sz="2000" dirty="0"/>
              <a:t>not </a:t>
            </a:r>
            <a:r>
              <a:rPr lang="en-US" sz="2000" b="1" dirty="0">
                <a:cs typeface="Gill Sans" charset="0"/>
                <a:sym typeface="Gill Sans" charset="0"/>
              </a:rPr>
              <a:t>take the responsibility</a:t>
            </a:r>
            <a:r>
              <a:rPr lang="en-US" sz="2000" dirty="0"/>
              <a:t> from you of you knowing what you are doing and what the results mean</a:t>
            </a:r>
          </a:p>
        </p:txBody>
      </p:sp>
    </p:spTree>
    <p:extLst>
      <p:ext uri="{BB962C8B-B14F-4D97-AF65-F5344CB8AC3E}">
        <p14:creationId xmlns:p14="http://schemas.microsoft.com/office/powerpoint/2010/main" val="26038738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33794">
                                            <p:txEl>
                                              <p:pRg st="0" end="0"/>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33794">
                                            <p:txEl>
                                              <p:pRg st="1" end="1"/>
                                            </p:txEl>
                                          </p:spTgt>
                                        </p:tgtEl>
                                        <p:attrNameLst>
                                          <p:attrName>style.visibility</p:attrName>
                                        </p:attrNameLst>
                                      </p:cBhvr>
                                      <p:to>
                                        <p:strVal val="visible"/>
                                      </p:to>
                                    </p:set>
                                  </p:childTnLst>
                                </p:cTn>
                              </p:par>
                            </p:childTnLst>
                          </p:cTn>
                        </p:par>
                        <p:par>
                          <p:cTn id="10" fill="hold" nodeType="afterGroup">
                            <p:stCondLst>
                              <p:cond delay="1000"/>
                            </p:stCondLst>
                            <p:childTnLst>
                              <p:par>
                                <p:cTn id="11" presetID="1" presetClass="entr" presetSubtype="0" fill="hold" grpId="0" nodeType="afterEffect">
                                  <p:stCondLst>
                                    <p:cond delay="0"/>
                                  </p:stCondLst>
                                  <p:childTnLst>
                                    <p:set>
                                      <p:cBhvr>
                                        <p:cTn id="12" dur="1" fill="hold">
                                          <p:stCondLst>
                                            <p:cond delay="499"/>
                                          </p:stCondLst>
                                        </p:cTn>
                                        <p:tgtEl>
                                          <p:spTgt spid="33794">
                                            <p:txEl>
                                              <p:pRg st="2" end="2"/>
                                            </p:txEl>
                                          </p:spTgt>
                                        </p:tgtEl>
                                        <p:attrNameLst>
                                          <p:attrName>style.visibility</p:attrName>
                                        </p:attrNameLst>
                                      </p:cBhvr>
                                      <p:to>
                                        <p:strVal val="visible"/>
                                      </p:to>
                                    </p:set>
                                  </p:childTnLst>
                                </p:cTn>
                              </p:par>
                            </p:childTnLst>
                          </p:cTn>
                        </p:par>
                        <p:par>
                          <p:cTn id="13" fill="hold" nodeType="afterGroup">
                            <p:stCondLst>
                              <p:cond delay="1500"/>
                            </p:stCondLst>
                            <p:childTnLst>
                              <p:par>
                                <p:cTn id="14" presetID="1" presetClass="entr" presetSubtype="0" fill="hold" grpId="0" nodeType="afterEffect">
                                  <p:stCondLst>
                                    <p:cond delay="0"/>
                                  </p:stCondLst>
                                  <p:childTnLst>
                                    <p:set>
                                      <p:cBhvr>
                                        <p:cTn id="15" dur="1" fill="hold">
                                          <p:stCondLst>
                                            <p:cond delay="499"/>
                                          </p:stCondLst>
                                        </p:cTn>
                                        <p:tgtEl>
                                          <p:spTgt spid="3379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94" grpId="0" build="p" bldLvl="5" autoUpdateAnimBg="0"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p:cNvSpPr>
            <a:spLocks noGrp="1" noChangeArrowheads="1"/>
          </p:cNvSpPr>
          <p:nvPr>
            <p:ph type="title"/>
          </p:nvPr>
        </p:nvSpPr>
        <p:spPr>
          <a:ln/>
        </p:spPr>
        <p:txBody>
          <a:bodyPr/>
          <a:lstStyle/>
          <a:p>
            <a:r>
              <a:rPr lang="en-US"/>
              <a:t>Sequencing data is everywhere</a:t>
            </a:r>
          </a:p>
        </p:txBody>
      </p:sp>
      <p:sp>
        <p:nvSpPr>
          <p:cNvPr id="20482" name="Rectangle 2"/>
          <p:cNvSpPr>
            <a:spLocks noGrp="1" noChangeArrowheads="1"/>
          </p:cNvSpPr>
          <p:nvPr>
            <p:ph type="body" idx="1"/>
          </p:nvPr>
        </p:nvSpPr>
        <p:spPr>
          <a:ln/>
        </p:spPr>
        <p:txBody>
          <a:bodyPr lIns="0" tIns="0" rIns="0" bIns="0"/>
          <a:lstStyle/>
          <a:p>
            <a:r>
              <a:rPr lang="en-US"/>
              <a:t>Encode (Encyclopedia of DNA Elements)</a:t>
            </a:r>
          </a:p>
          <a:p>
            <a:r>
              <a:rPr lang="en-US"/>
              <a:t>HEP (human epigenome project)</a:t>
            </a:r>
          </a:p>
          <a:p>
            <a:r>
              <a:rPr lang="en-US"/>
              <a:t>TCGA (the cancer genome atlas)</a:t>
            </a:r>
          </a:p>
          <a:p>
            <a:r>
              <a:rPr lang="en-US"/>
              <a:t>Genome 10K Project</a:t>
            </a:r>
          </a:p>
          <a:p>
            <a:r>
              <a:rPr lang="en-US"/>
              <a:t>...</a:t>
            </a:r>
          </a:p>
        </p:txBody>
      </p:sp>
      <p:sp>
        <p:nvSpPr>
          <p:cNvPr id="20483" name="Rectangle 3"/>
          <p:cNvSpPr>
            <a:spLocks/>
          </p:cNvSpPr>
          <p:nvPr/>
        </p:nvSpPr>
        <p:spPr bwMode="auto">
          <a:xfrm>
            <a:off x="308248" y="4205699"/>
            <a:ext cx="511678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pPr marL="330387" indent="-330387">
              <a:spcBef>
                <a:spcPts val="2672"/>
              </a:spcBef>
              <a:buSzPct val="81000"/>
              <a:buFont typeface="Zapf Dingbats" charset="0"/>
              <a:buChar char="➡"/>
            </a:pPr>
            <a:r>
              <a:rPr lang="en-US" sz="2700" dirty="0">
                <a:ea typeface="ＭＳ Ｐゴシック" charset="0"/>
                <a:cs typeface="Gill Sans Light" charset="0"/>
              </a:rPr>
              <a:t>all need some initial </a:t>
            </a:r>
            <a:r>
              <a:rPr lang="en-US" sz="2700" dirty="0" smtClean="0">
                <a:ea typeface="ＭＳ Ｐゴシック" charset="0"/>
                <a:cs typeface="Gill Sans Light" charset="0"/>
              </a:rPr>
              <a:t>processing</a:t>
            </a:r>
          </a:p>
        </p:txBody>
      </p:sp>
    </p:spTree>
    <p:extLst>
      <p:ext uri="{BB962C8B-B14F-4D97-AF65-F5344CB8AC3E}">
        <p14:creationId xmlns:p14="http://schemas.microsoft.com/office/powerpoint/2010/main" val="30549422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ph type="title"/>
          </p:nvPr>
        </p:nvSpPr>
        <p:spPr>
          <a:ln/>
        </p:spPr>
        <p:txBody>
          <a:bodyPr/>
          <a:lstStyle/>
          <a:p>
            <a:r>
              <a:rPr lang="en-US"/>
              <a:t>NGSANE is Meant to</a:t>
            </a:r>
          </a:p>
        </p:txBody>
      </p:sp>
      <p:sp>
        <p:nvSpPr>
          <p:cNvPr id="34818" name="Rectangle 2"/>
          <p:cNvSpPr>
            <a:spLocks noGrp="1" noChangeArrowheads="1"/>
          </p:cNvSpPr>
          <p:nvPr>
            <p:ph type="body" idx="1"/>
          </p:nvPr>
        </p:nvSpPr>
        <p:spPr>
          <a:xfrm>
            <a:off x="250031" y="963017"/>
            <a:ext cx="8643938" cy="5295305"/>
          </a:xfrm>
          <a:ln/>
        </p:spPr>
        <p:txBody>
          <a:bodyPr/>
          <a:lstStyle/>
          <a:p>
            <a:pPr marL="285750" indent="-285750">
              <a:lnSpc>
                <a:spcPct val="140000"/>
              </a:lnSpc>
              <a:buFont typeface="Arial"/>
              <a:buChar char="•"/>
            </a:pPr>
            <a:r>
              <a:rPr lang="en-US" sz="1700" dirty="0" smtClean="0"/>
              <a:t>Be </a:t>
            </a:r>
            <a:r>
              <a:rPr lang="en-US" sz="1700" b="1" dirty="0" smtClean="0"/>
              <a:t>by </a:t>
            </a:r>
            <a:r>
              <a:rPr lang="en-US" sz="1700" b="1" dirty="0" err="1" smtClean="0"/>
              <a:t>bioinformaticians</a:t>
            </a:r>
            <a:r>
              <a:rPr lang="en-US" sz="1700" b="1" dirty="0" smtClean="0"/>
              <a:t> for </a:t>
            </a:r>
            <a:r>
              <a:rPr lang="en-US" sz="1700" b="1" dirty="0" err="1" smtClean="0"/>
              <a:t>bioinformaticians</a:t>
            </a:r>
            <a:r>
              <a:rPr lang="en-US" sz="1700" b="1" dirty="0" smtClean="0"/>
              <a:t> </a:t>
            </a:r>
          </a:p>
          <a:p>
            <a:pPr marL="285750" indent="-285750">
              <a:lnSpc>
                <a:spcPct val="140000"/>
              </a:lnSpc>
              <a:buFont typeface="Arial"/>
              <a:buChar char="•"/>
            </a:pPr>
            <a:r>
              <a:rPr lang="en-US" sz="1700" dirty="0" smtClean="0"/>
              <a:t>Be </a:t>
            </a:r>
            <a:r>
              <a:rPr lang="en-US" sz="1700" dirty="0"/>
              <a:t>a </a:t>
            </a:r>
            <a:r>
              <a:rPr lang="en-US" sz="1700" b="1" dirty="0">
                <a:cs typeface="Gill Sans" charset="0"/>
                <a:sym typeface="Gill Sans" charset="0"/>
              </a:rPr>
              <a:t>community </a:t>
            </a:r>
            <a:r>
              <a:rPr lang="en-US" sz="1700" b="1" dirty="0" smtClean="0">
                <a:cs typeface="Gill Sans" charset="0"/>
                <a:sym typeface="Gill Sans" charset="0"/>
              </a:rPr>
              <a:t>effort</a:t>
            </a:r>
            <a:endParaRPr lang="en-US" sz="1700" b="1" dirty="0" smtClean="0">
              <a:sym typeface="Gill Sans" charset="0"/>
            </a:endParaRPr>
          </a:p>
          <a:p>
            <a:pPr marL="536575" lvl="1" indent="-285750">
              <a:lnSpc>
                <a:spcPct val="140000"/>
              </a:lnSpc>
              <a:buFont typeface="Arial"/>
              <a:buChar char="•"/>
            </a:pPr>
            <a:r>
              <a:rPr lang="en-US" sz="1300" dirty="0" smtClean="0"/>
              <a:t>chip </a:t>
            </a:r>
            <a:r>
              <a:rPr lang="en-US" sz="1300" dirty="0"/>
              <a:t>in if </a:t>
            </a:r>
            <a:r>
              <a:rPr lang="en-US" sz="1300" dirty="0" smtClean="0"/>
              <a:t>you </a:t>
            </a:r>
            <a:r>
              <a:rPr lang="en-US" sz="1300" dirty="0"/>
              <a:t>are an expert on a </a:t>
            </a:r>
            <a:r>
              <a:rPr lang="en-US" sz="1300" dirty="0" smtClean="0"/>
              <a:t>topic</a:t>
            </a:r>
          </a:p>
          <a:p>
            <a:pPr marL="536575" lvl="1" indent="-285750">
              <a:lnSpc>
                <a:spcPct val="140000"/>
              </a:lnSpc>
              <a:buFont typeface="Arial"/>
              <a:buChar char="•"/>
            </a:pPr>
            <a:r>
              <a:rPr lang="en-US" sz="1300" dirty="0" smtClean="0"/>
              <a:t>no </a:t>
            </a:r>
            <a:r>
              <a:rPr lang="en-US" sz="1300" dirty="0"/>
              <a:t>pressure though - take what you need</a:t>
            </a:r>
          </a:p>
          <a:p>
            <a:pPr marL="285750" indent="-285750">
              <a:lnSpc>
                <a:spcPct val="140000"/>
              </a:lnSpc>
              <a:buFont typeface="Arial"/>
              <a:buChar char="•"/>
            </a:pPr>
            <a:r>
              <a:rPr lang="en-US" sz="1700" b="1" dirty="0">
                <a:cs typeface="Gill Sans" charset="0"/>
                <a:sym typeface="Gill Sans" charset="0"/>
              </a:rPr>
              <a:t>Iterative</a:t>
            </a:r>
            <a:r>
              <a:rPr lang="en-US" sz="1700" dirty="0"/>
              <a:t> / </a:t>
            </a:r>
            <a:r>
              <a:rPr lang="en-US" sz="1700" dirty="0" err="1" smtClean="0"/>
              <a:t>Sequencial</a:t>
            </a:r>
            <a:r>
              <a:rPr lang="en-US" sz="1700" dirty="0" smtClean="0"/>
              <a:t> (run </a:t>
            </a:r>
            <a:r>
              <a:rPr lang="en-US" sz="1700" dirty="0"/>
              <a:t>a task at a time and check quality </a:t>
            </a:r>
            <a:r>
              <a:rPr lang="en-US" sz="1700" dirty="0" smtClean="0"/>
              <a:t>measures)</a:t>
            </a:r>
            <a:endParaRPr lang="en-US" sz="1700" dirty="0"/>
          </a:p>
          <a:p>
            <a:pPr marL="285750" indent="-285750">
              <a:lnSpc>
                <a:spcPct val="140000"/>
              </a:lnSpc>
              <a:buFont typeface="Arial"/>
              <a:buChar char="•"/>
            </a:pPr>
            <a:r>
              <a:rPr lang="en-US" sz="1700" dirty="0" smtClean="0"/>
              <a:t>Be </a:t>
            </a:r>
            <a:r>
              <a:rPr lang="en-US" sz="1700" b="1" dirty="0"/>
              <a:t>easily</a:t>
            </a:r>
            <a:r>
              <a:rPr lang="en-US" sz="1700" dirty="0"/>
              <a:t> </a:t>
            </a:r>
            <a:r>
              <a:rPr lang="en-US" sz="1700" b="1" dirty="0" smtClean="0">
                <a:cs typeface="Gill Sans" charset="0"/>
                <a:sym typeface="Gill Sans" charset="0"/>
              </a:rPr>
              <a:t>repeatable </a:t>
            </a:r>
            <a:r>
              <a:rPr lang="en-US" sz="1700" dirty="0" smtClean="0">
                <a:cs typeface="Gill Sans" charset="0"/>
                <a:sym typeface="Gill Sans" charset="0"/>
              </a:rPr>
              <a:t>(tasks can be re-submitted for individual files)</a:t>
            </a:r>
            <a:endParaRPr lang="en-US" sz="1700" dirty="0" smtClean="0">
              <a:sym typeface="Gill Sans" charset="0"/>
            </a:endParaRPr>
          </a:p>
          <a:p>
            <a:pPr marL="285750" indent="-285750">
              <a:lnSpc>
                <a:spcPct val="140000"/>
              </a:lnSpc>
              <a:buFont typeface="Arial"/>
              <a:buChar char="•"/>
            </a:pPr>
            <a:r>
              <a:rPr lang="en-US" sz="1700" b="1" dirty="0" smtClean="0">
                <a:cs typeface="Gill Sans" charset="0"/>
                <a:sym typeface="Gill Sans" charset="0"/>
              </a:rPr>
              <a:t>Flexible</a:t>
            </a:r>
            <a:endParaRPr lang="en-US" sz="1700" b="1" dirty="0" smtClean="0">
              <a:sym typeface="Gill Sans" charset="0"/>
            </a:endParaRPr>
          </a:p>
          <a:p>
            <a:pPr marL="536575" lvl="1" indent="-285750">
              <a:lnSpc>
                <a:spcPct val="140000"/>
              </a:lnSpc>
              <a:buFont typeface="Arial"/>
              <a:buChar char="•"/>
            </a:pPr>
            <a:r>
              <a:rPr lang="en-US" sz="1300" dirty="0" smtClean="0"/>
              <a:t>Anything can be overwritten easily</a:t>
            </a:r>
          </a:p>
          <a:p>
            <a:pPr marL="536575" lvl="1" indent="-285750">
              <a:lnSpc>
                <a:spcPct val="140000"/>
              </a:lnSpc>
              <a:buFont typeface="Arial"/>
              <a:buChar char="•"/>
            </a:pPr>
            <a:r>
              <a:rPr lang="en-US" sz="1300" dirty="0" smtClean="0"/>
              <a:t>new </a:t>
            </a:r>
            <a:r>
              <a:rPr lang="en-US" sz="1300" dirty="0"/>
              <a:t>software can </a:t>
            </a:r>
            <a:r>
              <a:rPr lang="en-US" sz="1300" dirty="0" smtClean="0"/>
              <a:t>be incorporated easily (i.e. directly from the bash development script)</a:t>
            </a:r>
          </a:p>
        </p:txBody>
      </p:sp>
    </p:spTree>
    <p:extLst>
      <p:ext uri="{BB962C8B-B14F-4D97-AF65-F5344CB8AC3E}">
        <p14:creationId xmlns:p14="http://schemas.microsoft.com/office/powerpoint/2010/main" val="1088748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1"/>
          <p:cNvSpPr>
            <a:spLocks noGrp="1" noChangeArrowheads="1"/>
          </p:cNvSpPr>
          <p:nvPr>
            <p:ph type="title"/>
          </p:nvPr>
        </p:nvSpPr>
        <p:spPr>
          <a:ln/>
        </p:spPr>
        <p:txBody>
          <a:bodyPr/>
          <a:lstStyle/>
          <a:p>
            <a:r>
              <a:rPr lang="en-US"/>
              <a:t>NGSANE Currently supports</a:t>
            </a:r>
          </a:p>
        </p:txBody>
      </p:sp>
      <p:sp>
        <p:nvSpPr>
          <p:cNvPr id="35842" name="Rectangle 2"/>
          <p:cNvSpPr>
            <a:spLocks noGrp="1" noChangeArrowheads="1"/>
          </p:cNvSpPr>
          <p:nvPr>
            <p:ph type="body" idx="1"/>
          </p:nvPr>
        </p:nvSpPr>
        <p:spPr>
          <a:xfrm>
            <a:off x="187523" y="1193006"/>
            <a:ext cx="4429125" cy="4563070"/>
          </a:xfrm>
          <a:ln/>
        </p:spPr>
        <p:txBody>
          <a:bodyPr/>
          <a:lstStyle/>
          <a:p>
            <a:pPr marL="342900" indent="-342900">
              <a:lnSpc>
                <a:spcPct val="140000"/>
              </a:lnSpc>
              <a:buFont typeface="Arial"/>
              <a:buChar char="•"/>
            </a:pPr>
            <a:r>
              <a:rPr lang="en-US" sz="2500" dirty="0">
                <a:cs typeface="Gill Sans" charset="0"/>
                <a:sym typeface="Gill Sans" charset="0"/>
              </a:rPr>
              <a:t>Transfer data (</a:t>
            </a:r>
            <a:r>
              <a:rPr lang="en-US" sz="2500" dirty="0" err="1">
                <a:cs typeface="Gill Sans" charset="0"/>
                <a:sym typeface="Gill Sans" charset="0"/>
              </a:rPr>
              <a:t>smbclient</a:t>
            </a:r>
            <a:r>
              <a:rPr lang="en-US" sz="2500" dirty="0">
                <a:cs typeface="Gill Sans" charset="0"/>
                <a:sym typeface="Gill Sans" charset="0"/>
              </a:rPr>
              <a:t>)</a:t>
            </a:r>
            <a:endParaRPr lang="en-US" sz="2500" dirty="0">
              <a:sym typeface="Gill Sans" charset="0"/>
            </a:endParaRPr>
          </a:p>
          <a:p>
            <a:pPr marL="342900" indent="-342900">
              <a:lnSpc>
                <a:spcPct val="140000"/>
              </a:lnSpc>
              <a:buFont typeface="Arial"/>
              <a:buChar char="•"/>
            </a:pPr>
            <a:r>
              <a:rPr lang="en-US" sz="2500" dirty="0" smtClean="0">
                <a:cs typeface="Gill Sans" charset="0"/>
                <a:sym typeface="Gill Sans" charset="0"/>
              </a:rPr>
              <a:t>Quality Control </a:t>
            </a:r>
          </a:p>
          <a:p>
            <a:pPr marL="504825" lvl="3" indent="0">
              <a:lnSpc>
                <a:spcPct val="140000"/>
              </a:lnSpc>
              <a:buNone/>
            </a:pPr>
            <a:r>
              <a:rPr lang="en-US" sz="1500" dirty="0" smtClean="0">
                <a:cs typeface="Gill Sans" charset="0"/>
                <a:sym typeface="Gill Sans" charset="0"/>
              </a:rPr>
              <a:t>(GATK, </a:t>
            </a:r>
            <a:r>
              <a:rPr lang="en-US" sz="1500" dirty="0" err="1" smtClean="0"/>
              <a:t>FastQC</a:t>
            </a:r>
            <a:r>
              <a:rPr lang="en-US" sz="1500" dirty="0"/>
              <a:t>, RNA-</a:t>
            </a:r>
            <a:r>
              <a:rPr lang="en-US" sz="1500" dirty="0" err="1"/>
              <a:t>SeQC</a:t>
            </a:r>
            <a:r>
              <a:rPr lang="en-US" sz="1500" dirty="0" smtClean="0"/>
              <a:t>, custom summaries, user code)</a:t>
            </a:r>
          </a:p>
          <a:p>
            <a:pPr marL="342900" indent="-342900">
              <a:lnSpc>
                <a:spcPct val="140000"/>
              </a:lnSpc>
              <a:buFont typeface="Arial"/>
              <a:buChar char="•"/>
            </a:pPr>
            <a:r>
              <a:rPr lang="en-US" sz="2500" dirty="0" smtClean="0">
                <a:cs typeface="Gill Sans" charset="0"/>
                <a:sym typeface="Gill Sans" charset="0"/>
              </a:rPr>
              <a:t>Trimming </a:t>
            </a:r>
          </a:p>
          <a:p>
            <a:pPr marL="0" lvl="1" indent="0">
              <a:lnSpc>
                <a:spcPct val="140000"/>
              </a:lnSpc>
              <a:buNone/>
            </a:pPr>
            <a:r>
              <a:rPr lang="en-US" sz="1500" dirty="0" smtClean="0">
                <a:cs typeface="Gill Sans" charset="0"/>
                <a:sym typeface="Gill Sans" charset="0"/>
              </a:rPr>
              <a:t>	(</a:t>
            </a:r>
            <a:r>
              <a:rPr lang="en-US" sz="1500" dirty="0" err="1" smtClean="0"/>
              <a:t>Cutadapt,Trimgalore</a:t>
            </a:r>
            <a:r>
              <a:rPr lang="en-US" sz="1500" dirty="0" smtClean="0"/>
              <a:t>, </a:t>
            </a:r>
            <a:r>
              <a:rPr lang="en-US" sz="1500" dirty="0" err="1" smtClean="0"/>
              <a:t>Trimmomatic</a:t>
            </a:r>
            <a:r>
              <a:rPr lang="en-US" sz="1500" dirty="0" smtClean="0"/>
              <a:t>)</a:t>
            </a:r>
            <a:endParaRPr lang="en-US" sz="1500" dirty="0"/>
          </a:p>
          <a:p>
            <a:pPr marL="342900" indent="-342900">
              <a:lnSpc>
                <a:spcPct val="140000"/>
              </a:lnSpc>
              <a:buFont typeface="Arial"/>
              <a:buChar char="•"/>
            </a:pPr>
            <a:r>
              <a:rPr lang="en-US" sz="2500" dirty="0" smtClean="0">
                <a:ea typeface="ＭＳ Ｐゴシック" charset="0"/>
                <a:cs typeface="Gill Sans" charset="0"/>
                <a:sym typeface="Gill Sans" charset="0"/>
              </a:rPr>
              <a:t>Mapping </a:t>
            </a:r>
          </a:p>
          <a:p>
            <a:pPr marL="0" lvl="1" indent="0">
              <a:lnSpc>
                <a:spcPct val="140000"/>
              </a:lnSpc>
              <a:buNone/>
            </a:pPr>
            <a:r>
              <a:rPr lang="en-US" sz="1500" dirty="0" smtClean="0">
                <a:ea typeface="ＭＳ Ｐゴシック" charset="0"/>
                <a:cs typeface="Gill Sans" charset="0"/>
                <a:sym typeface="Gill Sans" charset="0"/>
              </a:rPr>
              <a:t>	(</a:t>
            </a:r>
            <a:r>
              <a:rPr lang="en-US" sz="1500" dirty="0" smtClean="0">
                <a:ea typeface="ＭＳ Ｐゴシック" charset="0"/>
                <a:cs typeface="Gill Sans Light" charset="0"/>
              </a:rPr>
              <a:t>BWA,Bowtie1,Bowtie2,Tophat)</a:t>
            </a:r>
            <a:endParaRPr lang="en-US" sz="2500" dirty="0">
              <a:ea typeface="ＭＳ Ｐゴシック" charset="0"/>
              <a:cs typeface="Gill Sans Light" charset="0"/>
            </a:endParaRPr>
          </a:p>
          <a:p>
            <a:pPr lvl="1">
              <a:lnSpc>
                <a:spcPct val="140000"/>
              </a:lnSpc>
              <a:buFont typeface="Gill Sans" charset="0"/>
              <a:buChar char="•"/>
            </a:pPr>
            <a:endParaRPr lang="en-US" sz="2100" dirty="0"/>
          </a:p>
        </p:txBody>
      </p:sp>
      <p:sp>
        <p:nvSpPr>
          <p:cNvPr id="35843" name="Rectangle 3"/>
          <p:cNvSpPr>
            <a:spLocks/>
          </p:cNvSpPr>
          <p:nvPr/>
        </p:nvSpPr>
        <p:spPr bwMode="auto">
          <a:xfrm>
            <a:off x="4830961" y="1294209"/>
            <a:ext cx="4125516" cy="4054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t"/>
          <a:lstStyle/>
          <a:p>
            <a:pPr marL="342900" indent="-342900">
              <a:lnSpc>
                <a:spcPct val="140000"/>
              </a:lnSpc>
              <a:buClr>
                <a:srgbClr val="414141"/>
              </a:buClr>
              <a:buSzPct val="81000"/>
              <a:buFont typeface="Arial"/>
              <a:buChar char="•"/>
            </a:pPr>
            <a:r>
              <a:rPr lang="en-US" sz="2500" dirty="0">
                <a:latin typeface="+mn-lt"/>
                <a:ea typeface="ＭＳ Ｐゴシック" charset="0"/>
                <a:cs typeface="Gill Sans" charset="0"/>
                <a:sym typeface="Gill Sans" charset="0"/>
              </a:rPr>
              <a:t>Transcript </a:t>
            </a:r>
            <a:r>
              <a:rPr lang="en-US" sz="2500" dirty="0" smtClean="0">
                <a:latin typeface="+mn-lt"/>
                <a:ea typeface="ＭＳ Ｐゴシック" charset="0"/>
                <a:cs typeface="Gill Sans" charset="0"/>
                <a:sym typeface="Gill Sans" charset="0"/>
              </a:rPr>
              <a:t>Quantification</a:t>
            </a:r>
          </a:p>
          <a:p>
            <a:pPr>
              <a:lnSpc>
                <a:spcPct val="140000"/>
              </a:lnSpc>
              <a:buClr>
                <a:srgbClr val="414141"/>
              </a:buClr>
              <a:buSzPct val="81000"/>
            </a:pPr>
            <a:r>
              <a:rPr lang="en-US" sz="2500" dirty="0">
                <a:latin typeface="+mn-lt"/>
                <a:ea typeface="ＭＳ Ｐゴシック" charset="0"/>
                <a:cs typeface="Gill Sans" charset="0"/>
                <a:sym typeface="Gill Sans" charset="0"/>
              </a:rPr>
              <a:t>	</a:t>
            </a:r>
            <a:r>
              <a:rPr lang="en-US" sz="1500" dirty="0" smtClean="0">
                <a:latin typeface="+mn-lt"/>
                <a:ea typeface="ＭＳ Ｐゴシック" charset="0"/>
                <a:cs typeface="Gill Sans" charset="0"/>
                <a:sym typeface="Gill Sans" charset="0"/>
              </a:rPr>
              <a:t>(</a:t>
            </a:r>
            <a:r>
              <a:rPr lang="en-US" sz="1500" dirty="0">
                <a:latin typeface="+mn-lt"/>
                <a:ea typeface="ＭＳ Ｐゴシック" charset="0"/>
                <a:cs typeface="Gill Sans" charset="0"/>
                <a:sym typeface="Gill Sans" charset="0"/>
              </a:rPr>
              <a:t>cufflinks, </a:t>
            </a:r>
            <a:r>
              <a:rPr lang="en-US" sz="1500" dirty="0" err="1">
                <a:latin typeface="+mn-lt"/>
                <a:ea typeface="ＭＳ Ｐゴシック" charset="0"/>
                <a:cs typeface="Gill Sans" charset="0"/>
                <a:sym typeface="Gill Sans" charset="0"/>
              </a:rPr>
              <a:t>htseq</a:t>
            </a:r>
            <a:r>
              <a:rPr lang="en-US" sz="1500" dirty="0">
                <a:latin typeface="+mn-lt"/>
                <a:ea typeface="ＭＳ Ｐゴシック" charset="0"/>
                <a:cs typeface="Gill Sans" charset="0"/>
                <a:sym typeface="Gill Sans" charset="0"/>
              </a:rPr>
              <a:t>, </a:t>
            </a:r>
            <a:r>
              <a:rPr lang="en-US" sz="1500" dirty="0" err="1">
                <a:latin typeface="+mn-lt"/>
                <a:ea typeface="ＭＳ Ｐゴシック" charset="0"/>
                <a:cs typeface="Gill Sans" charset="0"/>
                <a:sym typeface="Gill Sans" charset="0"/>
              </a:rPr>
              <a:t>bedtools</a:t>
            </a:r>
            <a:r>
              <a:rPr lang="en-US" sz="1500" dirty="0" smtClean="0">
                <a:latin typeface="+mn-lt"/>
                <a:ea typeface="ＭＳ Ｐゴシック" charset="0"/>
                <a:cs typeface="Gill Sans" charset="0"/>
                <a:sym typeface="Gill Sans" charset="0"/>
              </a:rPr>
              <a:t>)</a:t>
            </a:r>
            <a:endParaRPr lang="en-US" sz="2500" dirty="0" smtClean="0">
              <a:latin typeface="+mn-lt"/>
              <a:ea typeface="ＭＳ Ｐゴシック" charset="0"/>
              <a:cs typeface="Gill Sans" charset="0"/>
              <a:sym typeface="Gill Sans" charset="0"/>
            </a:endParaRPr>
          </a:p>
          <a:p>
            <a:pPr marL="342900" indent="-342900">
              <a:lnSpc>
                <a:spcPct val="140000"/>
              </a:lnSpc>
              <a:buClr>
                <a:srgbClr val="414141"/>
              </a:buClr>
              <a:buSzPct val="81000"/>
              <a:buFont typeface="Arial"/>
              <a:buChar char="•"/>
            </a:pPr>
            <a:r>
              <a:rPr lang="en-US" sz="2500" dirty="0" smtClean="0">
                <a:latin typeface="+mn-lt"/>
                <a:ea typeface="ＭＳ Ｐゴシック" charset="0"/>
                <a:cs typeface="Gill Sans" charset="0"/>
                <a:sym typeface="Gill Sans" charset="0"/>
              </a:rPr>
              <a:t>Variant calling </a:t>
            </a:r>
          </a:p>
          <a:p>
            <a:pPr lvl="1">
              <a:lnSpc>
                <a:spcPct val="140000"/>
              </a:lnSpc>
              <a:buClr>
                <a:srgbClr val="414141"/>
              </a:buClr>
              <a:buSzPct val="81000"/>
            </a:pPr>
            <a:r>
              <a:rPr lang="en-US" sz="1500" dirty="0" smtClean="0">
                <a:latin typeface="+mn-lt"/>
                <a:ea typeface="ＭＳ Ｐゴシック" charset="0"/>
                <a:cs typeface="Gill Sans" charset="0"/>
                <a:sym typeface="Gill Sans" charset="0"/>
              </a:rPr>
              <a:t>(GATK, samtools)</a:t>
            </a:r>
          </a:p>
          <a:p>
            <a:pPr marL="285750" indent="-285750">
              <a:lnSpc>
                <a:spcPct val="140000"/>
              </a:lnSpc>
              <a:buClr>
                <a:srgbClr val="414141"/>
              </a:buClr>
              <a:buSzPct val="81000"/>
              <a:buFont typeface="Arial"/>
              <a:buChar char="•"/>
            </a:pPr>
            <a:r>
              <a:rPr lang="en-US" sz="2500" dirty="0" smtClean="0">
                <a:latin typeface="+mn-lt"/>
                <a:ea typeface="ＭＳ Ｐゴシック" charset="0"/>
                <a:cs typeface="Gill Sans" charset="0"/>
                <a:sym typeface="Gill Sans" charset="0"/>
              </a:rPr>
              <a:t>Variant annotation</a:t>
            </a:r>
          </a:p>
          <a:p>
            <a:pPr lvl="1">
              <a:lnSpc>
                <a:spcPct val="140000"/>
              </a:lnSpc>
              <a:buClr>
                <a:srgbClr val="414141"/>
              </a:buClr>
              <a:buSzPct val="81000"/>
            </a:pPr>
            <a:r>
              <a:rPr lang="en-US" sz="1500" dirty="0" smtClean="0">
                <a:latin typeface="+mn-lt"/>
                <a:ea typeface="ＭＳ Ｐゴシック" charset="0"/>
                <a:cs typeface="Gill Sans" charset="0"/>
                <a:sym typeface="Gill Sans" charset="0"/>
              </a:rPr>
              <a:t>(</a:t>
            </a:r>
            <a:r>
              <a:rPr lang="en-US" sz="1500" dirty="0" err="1" smtClean="0">
                <a:latin typeface="+mn-lt"/>
                <a:ea typeface="ＭＳ Ｐゴシック" charset="0"/>
                <a:cs typeface="Gill Sans" charset="0"/>
                <a:sym typeface="Gill Sans" charset="0"/>
              </a:rPr>
              <a:t>annovar</a:t>
            </a:r>
            <a:r>
              <a:rPr lang="en-US" sz="1500" dirty="0" smtClean="0">
                <a:latin typeface="+mn-lt"/>
                <a:ea typeface="ＭＳ Ｐゴシック" charset="0"/>
                <a:cs typeface="Gill Sans" charset="0"/>
                <a:sym typeface="Gill Sans" charset="0"/>
              </a:rPr>
              <a:t>)</a:t>
            </a:r>
          </a:p>
          <a:p>
            <a:pPr marL="342900" indent="-342900">
              <a:lnSpc>
                <a:spcPct val="140000"/>
              </a:lnSpc>
              <a:buClr>
                <a:srgbClr val="414141"/>
              </a:buClr>
              <a:buSzPct val="81000"/>
              <a:buFont typeface="Arial"/>
              <a:buChar char="•"/>
            </a:pPr>
            <a:r>
              <a:rPr lang="en-US" sz="2500" dirty="0" smtClean="0">
                <a:latin typeface="+mn-lt"/>
                <a:ea typeface="ＭＳ Ｐゴシック" charset="0"/>
                <a:cs typeface="Gill Sans" charset="0"/>
                <a:sym typeface="Gill Sans" charset="0"/>
              </a:rPr>
              <a:t>3D Genome structure </a:t>
            </a:r>
          </a:p>
          <a:p>
            <a:pPr lvl="1">
              <a:lnSpc>
                <a:spcPct val="140000"/>
              </a:lnSpc>
              <a:buClr>
                <a:srgbClr val="414141"/>
              </a:buClr>
              <a:buSzPct val="81000"/>
            </a:pPr>
            <a:r>
              <a:rPr lang="en-US" sz="1500" dirty="0" smtClean="0">
                <a:latin typeface="+mn-lt"/>
                <a:ea typeface="ＭＳ Ｐゴシック" charset="0"/>
                <a:cs typeface="Gill Sans" charset="0"/>
                <a:sym typeface="Gill Sans" charset="0"/>
              </a:rPr>
              <a:t>(</a:t>
            </a:r>
            <a:r>
              <a:rPr lang="en-US" sz="1500" dirty="0" err="1" smtClean="0">
                <a:latin typeface="+mn-lt"/>
                <a:ea typeface="ＭＳ Ｐゴシック" charset="0"/>
                <a:cs typeface="Gill Sans Light" charset="0"/>
              </a:rPr>
              <a:t>Hicup</a:t>
            </a:r>
            <a:r>
              <a:rPr lang="en-US" sz="1500" dirty="0">
                <a:latin typeface="+mn-lt"/>
                <a:ea typeface="ＭＳ Ｐゴシック" charset="0"/>
                <a:cs typeface="Gill Sans Light" charset="0"/>
              </a:rPr>
              <a:t>, fit-hi-</a:t>
            </a:r>
            <a:r>
              <a:rPr lang="en-US" sz="1500" dirty="0" smtClean="0">
                <a:latin typeface="+mn-lt"/>
                <a:ea typeface="ＭＳ Ｐゴシック" charset="0"/>
                <a:cs typeface="Gill Sans Light" charset="0"/>
              </a:rPr>
              <a:t>c, </a:t>
            </a:r>
            <a:r>
              <a:rPr lang="en-US" sz="1500" dirty="0" err="1" smtClean="0">
                <a:latin typeface="+mn-lt"/>
                <a:ea typeface="ＭＳ Ｐゴシック" charset="0"/>
                <a:cs typeface="Gill Sans Light" charset="0"/>
              </a:rPr>
              <a:t>Hiclib</a:t>
            </a:r>
            <a:r>
              <a:rPr lang="en-US" sz="1500" dirty="0" smtClean="0">
                <a:latin typeface="+mn-lt"/>
                <a:ea typeface="ＭＳ Ｐゴシック" charset="0"/>
                <a:cs typeface="Gill Sans Light" charset="0"/>
              </a:rPr>
              <a:t>, Homer</a:t>
            </a:r>
            <a:r>
              <a:rPr lang="en-US" sz="1500" dirty="0">
                <a:latin typeface="+mn-lt"/>
                <a:ea typeface="ＭＳ Ｐゴシック" charset="0"/>
                <a:cs typeface="Gill Sans Light" charset="0"/>
              </a:rPr>
              <a:t>)</a:t>
            </a:r>
          </a:p>
        </p:txBody>
      </p:sp>
    </p:spTree>
    <p:extLst>
      <p:ext uri="{BB962C8B-B14F-4D97-AF65-F5344CB8AC3E}">
        <p14:creationId xmlns:p14="http://schemas.microsoft.com/office/powerpoint/2010/main" val="36990103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get </a:t>
            </a:r>
            <a:r>
              <a:rPr lang="en-US" dirty="0"/>
              <a:t>it: Fork from </a:t>
            </a:r>
            <a:r>
              <a:rPr lang="en-US" dirty="0" err="1"/>
              <a:t>github</a:t>
            </a:r>
            <a:r>
              <a:rPr lang="en-US" dirty="0"/>
              <a:t/>
            </a:r>
            <a:br>
              <a:rPr lang="en-US" dirty="0"/>
            </a:br>
            <a:r>
              <a:rPr lang="en-US" dirty="0"/>
              <a:t> </a:t>
            </a:r>
            <a:endParaRPr lang="en-US" dirty="0"/>
          </a:p>
        </p:txBody>
      </p:sp>
      <p:sp>
        <p:nvSpPr>
          <p:cNvPr id="3" name="Content Placeholder 2"/>
          <p:cNvSpPr>
            <a:spLocks noGrp="1"/>
          </p:cNvSpPr>
          <p:nvPr>
            <p:ph idx="1"/>
          </p:nvPr>
        </p:nvSpPr>
        <p:spPr>
          <a:xfrm>
            <a:off x="557280" y="1178835"/>
            <a:ext cx="5253037" cy="2800350"/>
          </a:xfrm>
        </p:spPr>
        <p:txBody>
          <a:bodyPr/>
          <a:lstStyle/>
          <a:p>
            <a:endParaRPr lang="en-US" dirty="0"/>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
        <p:nvSpPr>
          <p:cNvPr id="10" name="Rectangle 17"/>
          <p:cNvSpPr>
            <a:spLocks/>
          </p:cNvSpPr>
          <p:nvPr/>
        </p:nvSpPr>
        <p:spPr bwMode="auto">
          <a:xfrm>
            <a:off x="557280" y="1833258"/>
            <a:ext cx="7107237" cy="669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square" lIns="0" tIns="0" rIns="0" bIns="0" anchor="ctr">
            <a:spAutoFit/>
          </a:bodyPr>
          <a:lstStyle/>
          <a:p>
            <a:pPr algn="l">
              <a:lnSpc>
                <a:spcPct val="90000"/>
              </a:lnSpc>
              <a:spcBef>
                <a:spcPts val="1300"/>
              </a:spcBef>
            </a:pPr>
            <a:r>
              <a:rPr lang="en-US" u="sng" dirty="0">
                <a:solidFill>
                  <a:schemeClr val="tx1"/>
                </a:solidFill>
                <a:ea typeface="ＭＳ Ｐゴシック" charset="0"/>
                <a:cs typeface="Gill Sans Light" charset="0"/>
                <a:hlinkClick r:id="rId2"/>
              </a:rPr>
              <a:t>https://github.com</a:t>
            </a:r>
            <a:r>
              <a:rPr lang="en-US" u="sng" dirty="0" smtClean="0">
                <a:solidFill>
                  <a:schemeClr val="tx1"/>
                </a:solidFill>
                <a:ea typeface="ＭＳ Ｐゴシック" charset="0"/>
                <a:cs typeface="Gill Sans Light" charset="0"/>
                <a:hlinkClick r:id="rId2"/>
              </a:rPr>
              <a:t>/BauerLab/</a:t>
            </a:r>
            <a:r>
              <a:rPr lang="en-US" u="sng" dirty="0">
                <a:solidFill>
                  <a:schemeClr val="tx1"/>
                </a:solidFill>
                <a:ea typeface="ＭＳ Ｐゴシック" charset="0"/>
                <a:cs typeface="Gill Sans Light" charset="0"/>
                <a:hlinkClick r:id="rId2"/>
              </a:rPr>
              <a:t>ngsane</a:t>
            </a:r>
            <a:endParaRPr lang="en-US" dirty="0">
              <a:solidFill>
                <a:schemeClr val="tx1"/>
              </a:solidFill>
              <a:ea typeface="ＭＳ Ｐゴシック" charset="0"/>
              <a:cs typeface="Gill Sans Light" charset="0"/>
            </a:endParaRPr>
          </a:p>
          <a:p>
            <a:pPr>
              <a:lnSpc>
                <a:spcPct val="90000"/>
              </a:lnSpc>
              <a:spcBef>
                <a:spcPts val="1300"/>
              </a:spcBef>
            </a:pPr>
            <a:r>
              <a:rPr lang="en-US" u="sng" dirty="0" err="1">
                <a:solidFill>
                  <a:schemeClr val="tx1"/>
                </a:solidFill>
                <a:ea typeface="ＭＳ Ｐゴシック" charset="0"/>
                <a:cs typeface="Gill Sans Light" charset="0"/>
              </a:rPr>
              <a:t>denis.bauer@csiro.au</a:t>
            </a:r>
            <a:endParaRPr lang="en-US" u="sng" dirty="0">
              <a:solidFill>
                <a:schemeClr val="tx1"/>
              </a:solidFill>
              <a:ea typeface="ＭＳ Ｐゴシック" charset="0"/>
              <a:cs typeface="Gill Sans Light" charset="0"/>
            </a:endParaRPr>
          </a:p>
        </p:txBody>
      </p:sp>
      <p:pic>
        <p:nvPicPr>
          <p:cNvPr id="11" name="Picture 10"/>
          <p:cNvPicPr>
            <a:picLocks noChangeAspect="1"/>
          </p:cNvPicPr>
          <p:nvPr/>
        </p:nvPicPr>
        <p:blipFill>
          <a:blip r:embed="rId3"/>
          <a:stretch>
            <a:fillRect/>
          </a:stretch>
        </p:blipFill>
        <p:spPr>
          <a:xfrm>
            <a:off x="5722467" y="929185"/>
            <a:ext cx="2742083" cy="1760417"/>
          </a:xfrm>
          <a:prstGeom prst="rect">
            <a:avLst/>
          </a:prstGeom>
        </p:spPr>
      </p:pic>
      <p:sp>
        <p:nvSpPr>
          <p:cNvPr id="12" name="Rectangle 11"/>
          <p:cNvSpPr/>
          <p:nvPr/>
        </p:nvSpPr>
        <p:spPr>
          <a:xfrm>
            <a:off x="6501452" y="2724217"/>
            <a:ext cx="1963098" cy="261610"/>
          </a:xfrm>
          <a:prstGeom prst="rect">
            <a:avLst/>
          </a:prstGeom>
        </p:spPr>
        <p:txBody>
          <a:bodyPr wrap="square">
            <a:spAutoFit/>
          </a:bodyPr>
          <a:lstStyle/>
          <a:p>
            <a:pPr algn="r"/>
            <a:r>
              <a:rPr lang="en-US" sz="1100" dirty="0" smtClean="0">
                <a:solidFill>
                  <a:schemeClr val="accent2"/>
                </a:solidFill>
              </a:rPr>
              <a:t>[Photo Credit: </a:t>
            </a:r>
            <a:r>
              <a:rPr lang="en-US" sz="1100" dirty="0" err="1" smtClean="0">
                <a:solidFill>
                  <a:schemeClr val="accent2"/>
                </a:solidFill>
              </a:rPr>
              <a:t>ryancr</a:t>
            </a:r>
            <a:r>
              <a:rPr lang="en-US" sz="1100" dirty="0" smtClean="0">
                <a:solidFill>
                  <a:schemeClr val="accent2"/>
                </a:solidFill>
              </a:rPr>
              <a:t>]</a:t>
            </a:r>
            <a:endParaRPr lang="en-US" sz="1100" dirty="0">
              <a:solidFill>
                <a:schemeClr val="accent2"/>
              </a:solidFill>
            </a:endParaRPr>
          </a:p>
        </p:txBody>
      </p:sp>
      <p:pic>
        <p:nvPicPr>
          <p:cNvPr id="5" name="Picture 4" descr="Network Graph · clark-lab_ngsane.png"/>
          <p:cNvPicPr>
            <a:picLocks noChangeAspect="1"/>
          </p:cNvPicPr>
          <p:nvPr/>
        </p:nvPicPr>
        <p:blipFill>
          <a:blip r:embed="rId4">
            <a:extLst>
              <a:ext uri="{BEBA8EAE-BF5A-486C-A8C5-ECC9F3942E4B}">
                <a14:imgProps xmlns:a14="http://schemas.microsoft.com/office/drawing/2010/main">
                  <a14:imgLayer r:embed="rId5">
                    <a14:imgEffect>
                      <a14:backgroundRemoval t="0" b="99504" l="0" r="100000"/>
                    </a14:imgEffect>
                  </a14:imgLayer>
                </a14:imgProps>
              </a:ext>
              <a:ext uri="{28A0092B-C50C-407E-A947-70E740481C1C}">
                <a14:useLocalDpi xmlns:a14="http://schemas.microsoft.com/office/drawing/2010/main" val="0"/>
              </a:ext>
            </a:extLst>
          </a:blip>
          <a:stretch>
            <a:fillRect/>
          </a:stretch>
        </p:blipFill>
        <p:spPr>
          <a:xfrm>
            <a:off x="799152" y="3337715"/>
            <a:ext cx="7340600" cy="3018635"/>
          </a:xfrm>
          <a:prstGeom prst="rect">
            <a:avLst/>
          </a:prstGeom>
        </p:spPr>
      </p:pic>
      <p:pic>
        <p:nvPicPr>
          <p:cNvPr id="6" name="Picture 5" descr="How to use the virtual machine · BauerLab_ngsane Wiki.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9180" y="1127125"/>
            <a:ext cx="4940300" cy="635000"/>
          </a:xfrm>
          <a:prstGeom prst="rect">
            <a:avLst/>
          </a:prstGeom>
        </p:spPr>
      </p:pic>
    </p:spTree>
    <p:extLst>
      <p:ext uri="{BB962C8B-B14F-4D97-AF65-F5344CB8AC3E}">
        <p14:creationId xmlns:p14="http://schemas.microsoft.com/office/powerpoint/2010/main" val="25529331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loud 8"/>
          <p:cNvSpPr/>
          <p:nvPr/>
        </p:nvSpPr>
        <p:spPr>
          <a:xfrm>
            <a:off x="2527300" y="1927258"/>
            <a:ext cx="4940300" cy="3136900"/>
          </a:xfrm>
          <a:prstGeom prst="cloud">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Deploying NGSANE on Amazon Elastic Cloud</a:t>
            </a:r>
            <a:endParaRPr lang="en-US" dirty="0"/>
          </a:p>
        </p:txBody>
      </p:sp>
      <p:pic>
        <p:nvPicPr>
          <p:cNvPr id="10" name="Picture 9"/>
          <p:cNvPicPr>
            <a:picLocks noChangeAspect="1"/>
          </p:cNvPicPr>
          <p:nvPr/>
        </p:nvPicPr>
        <p:blipFill rotWithShape="1">
          <a:blip r:embed="rId3"/>
          <a:srcRect t="70022" r="53899"/>
          <a:stretch/>
        </p:blipFill>
        <p:spPr>
          <a:xfrm>
            <a:off x="-33337" y="4381500"/>
            <a:ext cx="2459037" cy="1701800"/>
          </a:xfrm>
          <a:prstGeom prst="rect">
            <a:avLst/>
          </a:prstGeom>
        </p:spPr>
      </p:pic>
      <p:grpSp>
        <p:nvGrpSpPr>
          <p:cNvPr id="7" name="Group 6"/>
          <p:cNvGrpSpPr/>
          <p:nvPr/>
        </p:nvGrpSpPr>
        <p:grpSpPr>
          <a:xfrm>
            <a:off x="4133850" y="2382282"/>
            <a:ext cx="800100" cy="830483"/>
            <a:chOff x="4018229" y="2223532"/>
            <a:chExt cx="800100" cy="830483"/>
          </a:xfrm>
        </p:grpSpPr>
        <p:pic>
          <p:nvPicPr>
            <p:cNvPr id="35" name="Picture 34"/>
            <p:cNvPicPr>
              <a:picLocks noChangeAspect="1"/>
            </p:cNvPicPr>
            <p:nvPr/>
          </p:nvPicPr>
          <p:blipFill>
            <a:blip r:embed="rId4"/>
            <a:stretch>
              <a:fillRect/>
            </a:stretch>
          </p:blipFill>
          <p:spPr>
            <a:xfrm>
              <a:off x="4018229" y="2223532"/>
              <a:ext cx="800100" cy="830483"/>
            </a:xfrm>
            <a:prstGeom prst="rect">
              <a:avLst/>
            </a:prstGeom>
          </p:spPr>
        </p:pic>
        <p:pic>
          <p:nvPicPr>
            <p:cNvPr id="5" name="Picture 4" descr="logo_ic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4129" y="2523757"/>
              <a:ext cx="514350" cy="530258"/>
            </a:xfrm>
            <a:prstGeom prst="rect">
              <a:avLst/>
            </a:prstGeom>
          </p:spPr>
        </p:pic>
      </p:grpSp>
      <p:pic>
        <p:nvPicPr>
          <p:cNvPr id="25" name="Picture 24" descr="logo_ic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63424" y="1981200"/>
            <a:ext cx="988567" cy="1019142"/>
          </a:xfrm>
          <a:prstGeom prst="rect">
            <a:avLst/>
          </a:prstGeom>
        </p:spPr>
      </p:pic>
      <p:sp>
        <p:nvSpPr>
          <p:cNvPr id="26" name="Rounded Rectangle 25"/>
          <p:cNvSpPr/>
          <p:nvPr/>
        </p:nvSpPr>
        <p:spPr>
          <a:xfrm>
            <a:off x="2451100" y="1536700"/>
            <a:ext cx="6521450" cy="3657600"/>
          </a:xfrm>
          <a:prstGeom prst="roundRect">
            <a:avLst/>
          </a:prstGeom>
          <a:noFill/>
          <a:ln w="28575" cmpd="sng">
            <a:solidFill>
              <a:srgbClr val="FC8603"/>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Amazon EC2 Instances.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63750" y="1092200"/>
            <a:ext cx="2070100" cy="889000"/>
          </a:xfrm>
          <a:prstGeom prst="rect">
            <a:avLst/>
          </a:prstGeom>
        </p:spPr>
      </p:pic>
      <p:cxnSp>
        <p:nvCxnSpPr>
          <p:cNvPr id="29" name="Straight Connector 28"/>
          <p:cNvCxnSpPr/>
          <p:nvPr/>
        </p:nvCxnSpPr>
        <p:spPr>
          <a:xfrm flipH="1">
            <a:off x="7581900" y="1536700"/>
            <a:ext cx="12700" cy="3657600"/>
          </a:xfrm>
          <a:prstGeom prst="line">
            <a:avLst/>
          </a:prstGeom>
          <a:ln w="19050" cmpd="sng">
            <a:solidFill>
              <a:srgbClr val="FC8603"/>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5079734" y="1507126"/>
            <a:ext cx="2532552" cy="369332"/>
          </a:xfrm>
          <a:prstGeom prst="rect">
            <a:avLst/>
          </a:prstGeom>
          <a:noFill/>
        </p:spPr>
        <p:txBody>
          <a:bodyPr wrap="none" rtlCol="0">
            <a:spAutoFit/>
          </a:bodyPr>
          <a:lstStyle/>
          <a:p>
            <a:r>
              <a:rPr lang="en-US" dirty="0" smtClean="0">
                <a:solidFill>
                  <a:srgbClr val="FC8603"/>
                </a:solidFill>
              </a:rPr>
              <a:t>Elastic Cloud Compute</a:t>
            </a:r>
          </a:p>
        </p:txBody>
      </p:sp>
      <p:sp>
        <p:nvSpPr>
          <p:cNvPr id="31" name="TextBox 30"/>
          <p:cNvSpPr txBox="1"/>
          <p:nvPr/>
        </p:nvSpPr>
        <p:spPr>
          <a:xfrm>
            <a:off x="7763424" y="1507126"/>
            <a:ext cx="723287" cy="369332"/>
          </a:xfrm>
          <a:prstGeom prst="rect">
            <a:avLst/>
          </a:prstGeom>
          <a:noFill/>
        </p:spPr>
        <p:txBody>
          <a:bodyPr wrap="none" rtlCol="0">
            <a:spAutoFit/>
          </a:bodyPr>
          <a:lstStyle/>
          <a:p>
            <a:r>
              <a:rPr lang="en-US" dirty="0" smtClean="0">
                <a:solidFill>
                  <a:srgbClr val="FC8603"/>
                </a:solidFill>
              </a:rPr>
              <a:t>AMIs</a:t>
            </a:r>
          </a:p>
        </p:txBody>
      </p:sp>
      <p:sp>
        <p:nvSpPr>
          <p:cNvPr id="32" name="TextBox 31"/>
          <p:cNvSpPr txBox="1"/>
          <p:nvPr/>
        </p:nvSpPr>
        <p:spPr>
          <a:xfrm>
            <a:off x="2921881" y="4102100"/>
            <a:ext cx="3071198" cy="369332"/>
          </a:xfrm>
          <a:prstGeom prst="rect">
            <a:avLst/>
          </a:prstGeom>
          <a:noFill/>
        </p:spPr>
        <p:txBody>
          <a:bodyPr wrap="none" rtlCol="0">
            <a:spAutoFit/>
          </a:bodyPr>
          <a:lstStyle/>
          <a:p>
            <a:r>
              <a:rPr lang="en-US" dirty="0" smtClean="0"/>
              <a:t>Master       Compute Nodes</a:t>
            </a:r>
          </a:p>
        </p:txBody>
      </p:sp>
      <p:sp>
        <p:nvSpPr>
          <p:cNvPr id="33" name="Bent Arrow 32"/>
          <p:cNvSpPr/>
          <p:nvPr/>
        </p:nvSpPr>
        <p:spPr>
          <a:xfrm>
            <a:off x="1155700" y="2162142"/>
            <a:ext cx="1104900" cy="1470058"/>
          </a:xfrm>
          <a:prstGeom prst="bentArrow">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4" name="Picture 33"/>
          <p:cNvPicPr>
            <a:picLocks noChangeAspect="1"/>
          </p:cNvPicPr>
          <p:nvPr/>
        </p:nvPicPr>
        <p:blipFill>
          <a:blip r:embed="rId7"/>
          <a:stretch>
            <a:fillRect/>
          </a:stretch>
        </p:blipFill>
        <p:spPr>
          <a:xfrm>
            <a:off x="152400" y="3747532"/>
            <a:ext cx="2182419" cy="495300"/>
          </a:xfrm>
          <a:prstGeom prst="rect">
            <a:avLst/>
          </a:prstGeom>
        </p:spPr>
      </p:pic>
      <p:pic>
        <p:nvPicPr>
          <p:cNvPr id="39" name="Picture 38"/>
          <p:cNvPicPr>
            <a:picLocks noChangeAspect="1"/>
          </p:cNvPicPr>
          <p:nvPr/>
        </p:nvPicPr>
        <p:blipFill>
          <a:blip r:embed="rId8"/>
          <a:stretch>
            <a:fillRect/>
          </a:stretch>
        </p:blipFill>
        <p:spPr>
          <a:xfrm>
            <a:off x="841342" y="4672029"/>
            <a:ext cx="733458" cy="733458"/>
          </a:xfrm>
          <a:prstGeom prst="rect">
            <a:avLst/>
          </a:prstGeom>
        </p:spPr>
      </p:pic>
      <p:pic>
        <p:nvPicPr>
          <p:cNvPr id="6" name="Picture 5"/>
          <p:cNvPicPr>
            <a:picLocks noChangeAspect="1"/>
          </p:cNvPicPr>
          <p:nvPr/>
        </p:nvPicPr>
        <p:blipFill>
          <a:blip r:embed="rId4"/>
          <a:stretch>
            <a:fillRect/>
          </a:stretch>
        </p:blipFill>
        <p:spPr>
          <a:xfrm>
            <a:off x="2808787" y="3112532"/>
            <a:ext cx="1088948" cy="1130300"/>
          </a:xfrm>
          <a:prstGeom prst="rect">
            <a:avLst/>
          </a:prstGeom>
        </p:spPr>
      </p:pic>
      <p:pic>
        <p:nvPicPr>
          <p:cNvPr id="24" name="Picture 23" descr="logo_ic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89960" y="3505200"/>
            <a:ext cx="628269" cy="647700"/>
          </a:xfrm>
          <a:prstGeom prst="rect">
            <a:avLst/>
          </a:prstGeom>
        </p:spPr>
      </p:pic>
      <p:grpSp>
        <p:nvGrpSpPr>
          <p:cNvPr id="36" name="Group 35"/>
          <p:cNvGrpSpPr/>
          <p:nvPr/>
        </p:nvGrpSpPr>
        <p:grpSpPr>
          <a:xfrm>
            <a:off x="4953000" y="2382282"/>
            <a:ext cx="800100" cy="830483"/>
            <a:chOff x="4018229" y="2223532"/>
            <a:chExt cx="800100" cy="830483"/>
          </a:xfrm>
        </p:grpSpPr>
        <p:pic>
          <p:nvPicPr>
            <p:cNvPr id="37" name="Picture 36"/>
            <p:cNvPicPr>
              <a:picLocks noChangeAspect="1"/>
            </p:cNvPicPr>
            <p:nvPr/>
          </p:nvPicPr>
          <p:blipFill>
            <a:blip r:embed="rId4"/>
            <a:stretch>
              <a:fillRect/>
            </a:stretch>
          </p:blipFill>
          <p:spPr>
            <a:xfrm>
              <a:off x="4018229" y="2223532"/>
              <a:ext cx="800100" cy="830483"/>
            </a:xfrm>
            <a:prstGeom prst="rect">
              <a:avLst/>
            </a:prstGeom>
          </p:spPr>
        </p:pic>
        <p:pic>
          <p:nvPicPr>
            <p:cNvPr id="38" name="Picture 37" descr="logo_ic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4129" y="2523757"/>
              <a:ext cx="514350" cy="530258"/>
            </a:xfrm>
            <a:prstGeom prst="rect">
              <a:avLst/>
            </a:prstGeom>
          </p:spPr>
        </p:pic>
      </p:grpSp>
      <p:grpSp>
        <p:nvGrpSpPr>
          <p:cNvPr id="40" name="Group 39"/>
          <p:cNvGrpSpPr/>
          <p:nvPr/>
        </p:nvGrpSpPr>
        <p:grpSpPr>
          <a:xfrm>
            <a:off x="5758129" y="2382282"/>
            <a:ext cx="800100" cy="830483"/>
            <a:chOff x="4018229" y="2223532"/>
            <a:chExt cx="800100" cy="830483"/>
          </a:xfrm>
        </p:grpSpPr>
        <p:pic>
          <p:nvPicPr>
            <p:cNvPr id="41" name="Picture 40"/>
            <p:cNvPicPr>
              <a:picLocks noChangeAspect="1"/>
            </p:cNvPicPr>
            <p:nvPr/>
          </p:nvPicPr>
          <p:blipFill>
            <a:blip r:embed="rId4"/>
            <a:stretch>
              <a:fillRect/>
            </a:stretch>
          </p:blipFill>
          <p:spPr>
            <a:xfrm>
              <a:off x="4018229" y="2223532"/>
              <a:ext cx="800100" cy="830483"/>
            </a:xfrm>
            <a:prstGeom prst="rect">
              <a:avLst/>
            </a:prstGeom>
          </p:spPr>
        </p:pic>
        <p:pic>
          <p:nvPicPr>
            <p:cNvPr id="42" name="Picture 41" descr="logo_ic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4129" y="2523757"/>
              <a:ext cx="514350" cy="530258"/>
            </a:xfrm>
            <a:prstGeom prst="rect">
              <a:avLst/>
            </a:prstGeom>
          </p:spPr>
        </p:pic>
      </p:grpSp>
      <p:grpSp>
        <p:nvGrpSpPr>
          <p:cNvPr id="46" name="Group 45"/>
          <p:cNvGrpSpPr/>
          <p:nvPr/>
        </p:nvGrpSpPr>
        <p:grpSpPr>
          <a:xfrm>
            <a:off x="4133850" y="3318539"/>
            <a:ext cx="800100" cy="830483"/>
            <a:chOff x="4018229" y="2223532"/>
            <a:chExt cx="800100" cy="830483"/>
          </a:xfrm>
        </p:grpSpPr>
        <p:pic>
          <p:nvPicPr>
            <p:cNvPr id="47" name="Picture 46"/>
            <p:cNvPicPr>
              <a:picLocks noChangeAspect="1"/>
            </p:cNvPicPr>
            <p:nvPr/>
          </p:nvPicPr>
          <p:blipFill>
            <a:blip r:embed="rId4"/>
            <a:stretch>
              <a:fillRect/>
            </a:stretch>
          </p:blipFill>
          <p:spPr>
            <a:xfrm>
              <a:off x="4018229" y="2223532"/>
              <a:ext cx="800100" cy="830483"/>
            </a:xfrm>
            <a:prstGeom prst="rect">
              <a:avLst/>
            </a:prstGeom>
          </p:spPr>
        </p:pic>
        <p:pic>
          <p:nvPicPr>
            <p:cNvPr id="48" name="Picture 47" descr="logo_ic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4129" y="2523757"/>
              <a:ext cx="514350" cy="530258"/>
            </a:xfrm>
            <a:prstGeom prst="rect">
              <a:avLst/>
            </a:prstGeom>
          </p:spPr>
        </p:pic>
      </p:grpSp>
      <p:grpSp>
        <p:nvGrpSpPr>
          <p:cNvPr id="49" name="Group 48"/>
          <p:cNvGrpSpPr/>
          <p:nvPr/>
        </p:nvGrpSpPr>
        <p:grpSpPr>
          <a:xfrm>
            <a:off x="4953000" y="3318539"/>
            <a:ext cx="800100" cy="830483"/>
            <a:chOff x="4018229" y="2223532"/>
            <a:chExt cx="800100" cy="830483"/>
          </a:xfrm>
        </p:grpSpPr>
        <p:pic>
          <p:nvPicPr>
            <p:cNvPr id="50" name="Picture 49"/>
            <p:cNvPicPr>
              <a:picLocks noChangeAspect="1"/>
            </p:cNvPicPr>
            <p:nvPr/>
          </p:nvPicPr>
          <p:blipFill>
            <a:blip r:embed="rId4"/>
            <a:stretch>
              <a:fillRect/>
            </a:stretch>
          </p:blipFill>
          <p:spPr>
            <a:xfrm>
              <a:off x="4018229" y="2223532"/>
              <a:ext cx="800100" cy="830483"/>
            </a:xfrm>
            <a:prstGeom prst="rect">
              <a:avLst/>
            </a:prstGeom>
          </p:spPr>
        </p:pic>
        <p:pic>
          <p:nvPicPr>
            <p:cNvPr id="51" name="Picture 50" descr="logo_ic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4129" y="2523757"/>
              <a:ext cx="514350" cy="530258"/>
            </a:xfrm>
            <a:prstGeom prst="rect">
              <a:avLst/>
            </a:prstGeom>
          </p:spPr>
        </p:pic>
      </p:grpSp>
      <p:grpSp>
        <p:nvGrpSpPr>
          <p:cNvPr id="52" name="Group 51"/>
          <p:cNvGrpSpPr/>
          <p:nvPr/>
        </p:nvGrpSpPr>
        <p:grpSpPr>
          <a:xfrm>
            <a:off x="5758129" y="3318539"/>
            <a:ext cx="800100" cy="830483"/>
            <a:chOff x="4018229" y="2223532"/>
            <a:chExt cx="800100" cy="830483"/>
          </a:xfrm>
        </p:grpSpPr>
        <p:pic>
          <p:nvPicPr>
            <p:cNvPr id="53" name="Picture 52"/>
            <p:cNvPicPr>
              <a:picLocks noChangeAspect="1"/>
            </p:cNvPicPr>
            <p:nvPr/>
          </p:nvPicPr>
          <p:blipFill>
            <a:blip r:embed="rId4"/>
            <a:stretch>
              <a:fillRect/>
            </a:stretch>
          </p:blipFill>
          <p:spPr>
            <a:xfrm>
              <a:off x="4018229" y="2223532"/>
              <a:ext cx="800100" cy="830483"/>
            </a:xfrm>
            <a:prstGeom prst="rect">
              <a:avLst/>
            </a:prstGeom>
          </p:spPr>
        </p:pic>
        <p:pic>
          <p:nvPicPr>
            <p:cNvPr id="54" name="Picture 53" descr="logo_ic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4129" y="2523757"/>
              <a:ext cx="514350" cy="530258"/>
            </a:xfrm>
            <a:prstGeom prst="rect">
              <a:avLst/>
            </a:prstGeom>
          </p:spPr>
        </p:pic>
      </p:grpSp>
      <p:sp>
        <p:nvSpPr>
          <p:cNvPr id="43" name="Footer Placeholder 3"/>
          <p:cNvSpPr>
            <a:spLocks noGrp="1"/>
          </p:cNvSpPr>
          <p:nvPr>
            <p:ph type="ftr" sz="quarter" idx="4294967295"/>
          </p:nvPr>
        </p:nvSpPr>
        <p:spPr>
          <a:xfrm>
            <a:off x="677863" y="6503988"/>
            <a:ext cx="6083300" cy="123825"/>
          </a:xfrm>
          <a:prstGeom prst="rect">
            <a:avLst/>
          </a:prstGeom>
        </p:spPr>
        <p:txBody>
          <a:bodyPr/>
          <a:lstStyle/>
          <a:p>
            <a:pPr>
              <a:defRPr/>
            </a:pPr>
            <a:r>
              <a:rPr lang="en-AU" sz="900" dirty="0" smtClean="0">
                <a:solidFill>
                  <a:schemeClr val="bg1"/>
                </a:solidFill>
              </a:rPr>
              <a:t>Next Gen </a:t>
            </a:r>
            <a:r>
              <a:rPr lang="en-AU" sz="900" dirty="0" err="1" smtClean="0">
                <a:solidFill>
                  <a:schemeClr val="bg1"/>
                </a:solidFill>
              </a:rPr>
              <a:t>Omics</a:t>
            </a:r>
            <a:r>
              <a:rPr lang="en-AU" sz="900" dirty="0" smtClean="0">
                <a:solidFill>
                  <a:schemeClr val="bg1"/>
                </a:solidFill>
              </a:rPr>
              <a:t>  |  Denis Bauer |  Page </a:t>
            </a:r>
            <a:fld id="{4E2522EF-23C8-4CFF-BB6E-72792D3AB2E2}" type="slidenum">
              <a:rPr lang="en-AU" sz="900" smtClean="0">
                <a:solidFill>
                  <a:schemeClr val="bg1"/>
                </a:solidFill>
              </a:rPr>
              <a:pPr>
                <a:defRPr/>
              </a:pPr>
              <a:t>23</a:t>
            </a:fld>
            <a:r>
              <a:rPr lang="en-AU" sz="900" dirty="0" smtClean="0">
                <a:solidFill>
                  <a:schemeClr val="bg1"/>
                </a:solidFill>
              </a:rPr>
              <a:t>                  </a:t>
            </a:r>
            <a:endParaRPr lang="en-US" sz="900" dirty="0">
              <a:solidFill>
                <a:schemeClr val="bg1"/>
              </a:solidFill>
            </a:endParaRPr>
          </a:p>
        </p:txBody>
      </p:sp>
    </p:spTree>
    <p:extLst>
      <p:ext uri="{BB962C8B-B14F-4D97-AF65-F5344CB8AC3E}">
        <p14:creationId xmlns:p14="http://schemas.microsoft.com/office/powerpoint/2010/main" val="61596886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 Cluster</a:t>
            </a:r>
            <a:endParaRPr lang="en-US" dirty="0"/>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
        <p:nvSpPr>
          <p:cNvPr id="5" name="Rectangle 4"/>
          <p:cNvSpPr/>
          <p:nvPr/>
        </p:nvSpPr>
        <p:spPr>
          <a:xfrm>
            <a:off x="508000" y="1130300"/>
            <a:ext cx="7721600" cy="876300"/>
          </a:xfrm>
          <a:prstGeom prst="rect">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a:solidFill>
                  <a:srgbClr val="000000"/>
                </a:solidFill>
              </a:rPr>
              <a:t>NODE_IMAGE_ID = ami-09c45b33</a:t>
            </a:r>
          </a:p>
          <a:p>
            <a:r>
              <a:rPr lang="en-US" dirty="0">
                <a:solidFill>
                  <a:srgbClr val="000000"/>
                </a:solidFill>
              </a:rPr>
              <a:t>NODE_INSTANCE_TYPE =  t1.</a:t>
            </a:r>
            <a:r>
              <a:rPr lang="en-US" dirty="0" smtClean="0">
                <a:solidFill>
                  <a:srgbClr val="000000"/>
                </a:solidFill>
              </a:rPr>
              <a:t>micro</a:t>
            </a:r>
          </a:p>
          <a:p>
            <a:r>
              <a:rPr lang="en-US" dirty="0">
                <a:solidFill>
                  <a:srgbClr val="000000"/>
                </a:solidFill>
              </a:rPr>
              <a:t>CLUSTER_SIZE = 2</a:t>
            </a:r>
          </a:p>
        </p:txBody>
      </p:sp>
      <p:pic>
        <p:nvPicPr>
          <p:cNvPr id="12" name="Picture 11" descr="How to use the virtual machine · BauerLab_ngsane Wiki.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71245"/>
            <a:ext cx="9144000" cy="2080910"/>
          </a:xfrm>
          <a:prstGeom prst="rect">
            <a:avLst/>
          </a:prstGeom>
        </p:spPr>
      </p:pic>
      <p:sp>
        <p:nvSpPr>
          <p:cNvPr id="13" name="Cloud 12"/>
          <p:cNvSpPr/>
          <p:nvPr/>
        </p:nvSpPr>
        <p:spPr>
          <a:xfrm>
            <a:off x="2742260" y="2099026"/>
            <a:ext cx="2514600" cy="1596674"/>
          </a:xfrm>
          <a:prstGeom prst="cloud">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4" name="Group 13"/>
          <p:cNvGrpSpPr/>
          <p:nvPr/>
        </p:nvGrpSpPr>
        <p:grpSpPr>
          <a:xfrm>
            <a:off x="4133850" y="2382282"/>
            <a:ext cx="800100" cy="830483"/>
            <a:chOff x="4018229" y="2223532"/>
            <a:chExt cx="800100" cy="830483"/>
          </a:xfrm>
        </p:grpSpPr>
        <p:pic>
          <p:nvPicPr>
            <p:cNvPr id="15" name="Picture 14"/>
            <p:cNvPicPr>
              <a:picLocks noChangeAspect="1"/>
            </p:cNvPicPr>
            <p:nvPr/>
          </p:nvPicPr>
          <p:blipFill>
            <a:blip r:embed="rId3"/>
            <a:stretch>
              <a:fillRect/>
            </a:stretch>
          </p:blipFill>
          <p:spPr>
            <a:xfrm>
              <a:off x="4018229" y="2223532"/>
              <a:ext cx="800100" cy="830483"/>
            </a:xfrm>
            <a:prstGeom prst="rect">
              <a:avLst/>
            </a:prstGeom>
          </p:spPr>
        </p:pic>
        <p:pic>
          <p:nvPicPr>
            <p:cNvPr id="16" name="Picture 15" descr="logo_ic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34129" y="2523757"/>
              <a:ext cx="514350" cy="530258"/>
            </a:xfrm>
            <a:prstGeom prst="rect">
              <a:avLst/>
            </a:prstGeom>
          </p:spPr>
        </p:pic>
      </p:grpSp>
      <p:pic>
        <p:nvPicPr>
          <p:cNvPr id="17" name="Picture 16"/>
          <p:cNvPicPr>
            <a:picLocks noChangeAspect="1"/>
          </p:cNvPicPr>
          <p:nvPr/>
        </p:nvPicPr>
        <p:blipFill>
          <a:blip r:embed="rId3"/>
          <a:stretch>
            <a:fillRect/>
          </a:stretch>
        </p:blipFill>
        <p:spPr>
          <a:xfrm>
            <a:off x="2924408" y="2289839"/>
            <a:ext cx="1088948" cy="1130300"/>
          </a:xfrm>
          <a:prstGeom prst="rect">
            <a:avLst/>
          </a:prstGeom>
        </p:spPr>
      </p:pic>
      <p:pic>
        <p:nvPicPr>
          <p:cNvPr id="18" name="Picture 17" descr="logo_ic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581" y="2682507"/>
            <a:ext cx="628269" cy="647700"/>
          </a:xfrm>
          <a:prstGeom prst="rect">
            <a:avLst/>
          </a:prstGeom>
        </p:spPr>
      </p:pic>
    </p:spTree>
    <p:extLst>
      <p:ext uri="{BB962C8B-B14F-4D97-AF65-F5344CB8AC3E}">
        <p14:creationId xmlns:p14="http://schemas.microsoft.com/office/powerpoint/2010/main" val="449231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dashboard </a:t>
            </a:r>
            <a:endParaRPr lang="en-US" dirty="0"/>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pic>
        <p:nvPicPr>
          <p:cNvPr id="5" name="Picture 4" descr="EC2 Management Conso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363" y="850532"/>
            <a:ext cx="7843837" cy="5153596"/>
          </a:xfrm>
          <a:prstGeom prst="rect">
            <a:avLst/>
          </a:prstGeom>
        </p:spPr>
      </p:pic>
    </p:spTree>
    <p:extLst>
      <p:ext uri="{BB962C8B-B14F-4D97-AF65-F5344CB8AC3E}">
        <p14:creationId xmlns:p14="http://schemas.microsoft.com/office/powerpoint/2010/main" val="313415839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a:t>
            </a:r>
            <a:r>
              <a:rPr lang="en-US" dirty="0" err="1" smtClean="0"/>
              <a:t>config</a:t>
            </a:r>
            <a:r>
              <a:rPr lang="en-US" dirty="0" smtClean="0"/>
              <a:t> file</a:t>
            </a:r>
            <a:endParaRPr lang="en-US" dirty="0"/>
          </a:p>
        </p:txBody>
      </p:sp>
      <p:sp>
        <p:nvSpPr>
          <p:cNvPr id="3" name="Content Placeholder 2"/>
          <p:cNvSpPr>
            <a:spLocks noGrp="1"/>
          </p:cNvSpPr>
          <p:nvPr>
            <p:ph idx="1"/>
          </p:nvPr>
        </p:nvSpPr>
        <p:spPr/>
        <p:txBody>
          <a:bodyPr/>
          <a:lstStyle/>
          <a:p>
            <a:pPr>
              <a:spcBef>
                <a:spcPts val="0"/>
              </a:spcBef>
              <a:spcAft>
                <a:spcPts val="0"/>
              </a:spcAft>
            </a:pPr>
            <a:r>
              <a:rPr lang="en-US" sz="1200" dirty="0" err="1">
                <a:latin typeface="Consolas"/>
                <a:cs typeface="Consolas"/>
              </a:rPr>
              <a:t>aceymac-nh</a:t>
            </a:r>
            <a:r>
              <a:rPr lang="en-US" sz="1200" dirty="0">
                <a:latin typeface="Consolas"/>
                <a:cs typeface="Consolas"/>
              </a:rPr>
              <a:t>:.</a:t>
            </a:r>
            <a:r>
              <a:rPr lang="en-US" sz="1200" dirty="0" err="1">
                <a:latin typeface="Consolas"/>
                <a:cs typeface="Consolas"/>
              </a:rPr>
              <a:t>starcluster</a:t>
            </a:r>
            <a:r>
              <a:rPr lang="en-US" sz="1200" dirty="0">
                <a:latin typeface="Consolas"/>
                <a:cs typeface="Consolas"/>
              </a:rPr>
              <a:t> bau04c$ </a:t>
            </a:r>
            <a:r>
              <a:rPr lang="en-US" sz="1200" dirty="0" err="1">
                <a:latin typeface="Consolas"/>
                <a:cs typeface="Consolas"/>
              </a:rPr>
              <a:t>grep</a:t>
            </a:r>
            <a:r>
              <a:rPr lang="en-US" sz="1200" dirty="0">
                <a:latin typeface="Consolas"/>
                <a:cs typeface="Consolas"/>
              </a:rPr>
              <a:t> INSTANCE_TYPE </a:t>
            </a:r>
            <a:r>
              <a:rPr lang="en-US" sz="1200" dirty="0" err="1">
                <a:latin typeface="Consolas"/>
                <a:cs typeface="Consolas"/>
              </a:rPr>
              <a:t>config</a:t>
            </a:r>
            <a:endParaRPr lang="en-US" sz="1200" dirty="0">
              <a:latin typeface="Consolas"/>
              <a:cs typeface="Consolas"/>
            </a:endParaRPr>
          </a:p>
          <a:p>
            <a:pPr>
              <a:spcBef>
                <a:spcPts val="0"/>
              </a:spcBef>
              <a:spcAft>
                <a:spcPts val="0"/>
              </a:spcAft>
            </a:pPr>
            <a:r>
              <a:rPr lang="en-US" sz="1200" dirty="0">
                <a:latin typeface="Consolas"/>
                <a:cs typeface="Consolas"/>
              </a:rPr>
              <a:t>NODE_INSTANCE_TYPE =  t1.micro</a:t>
            </a:r>
          </a:p>
          <a:p>
            <a:pPr>
              <a:spcBef>
                <a:spcPts val="0"/>
              </a:spcBef>
              <a:spcAft>
                <a:spcPts val="0"/>
              </a:spcAft>
            </a:pPr>
            <a:r>
              <a:rPr lang="en-US" sz="1200" dirty="0" smtClean="0">
                <a:latin typeface="Consolas"/>
                <a:cs typeface="Consolas"/>
              </a:rPr>
              <a:t>#</a:t>
            </a:r>
            <a:r>
              <a:rPr lang="en-US" sz="1200" dirty="0">
                <a:latin typeface="Consolas"/>
                <a:cs typeface="Consolas"/>
              </a:rPr>
              <a:t>MASTER_INSTANCE_TYPE = m1.small</a:t>
            </a:r>
          </a:p>
          <a:p>
            <a:pPr>
              <a:spcBef>
                <a:spcPts val="0"/>
              </a:spcBef>
              <a:spcAft>
                <a:spcPts val="0"/>
              </a:spcAft>
            </a:pPr>
            <a:r>
              <a:rPr lang="en-US" sz="1200" dirty="0" smtClean="0">
                <a:latin typeface="Consolas"/>
                <a:cs typeface="Consolas"/>
              </a:rPr>
              <a:t>#NODE_INSTANCE_TYPE </a:t>
            </a:r>
            <a:r>
              <a:rPr lang="en-US" sz="1200" dirty="0">
                <a:latin typeface="Consolas"/>
                <a:cs typeface="Consolas"/>
              </a:rPr>
              <a:t>= c1.xlarge</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err="1" smtClean="0">
                <a:latin typeface="Consolas"/>
                <a:cs typeface="Consolas"/>
              </a:rPr>
              <a:t>aceymac</a:t>
            </a:r>
            <a:r>
              <a:rPr lang="en-US" sz="1200" dirty="0" err="1">
                <a:latin typeface="Consolas"/>
                <a:cs typeface="Consolas"/>
              </a:rPr>
              <a:t>-nh</a:t>
            </a:r>
            <a:r>
              <a:rPr lang="en-US" sz="1200" dirty="0">
                <a:latin typeface="Consolas"/>
                <a:cs typeface="Consolas"/>
              </a:rPr>
              <a:t>:.</a:t>
            </a:r>
            <a:r>
              <a:rPr lang="en-US" sz="1200" dirty="0" err="1">
                <a:latin typeface="Consolas"/>
                <a:cs typeface="Consolas"/>
              </a:rPr>
              <a:t>starcluster</a:t>
            </a:r>
            <a:r>
              <a:rPr lang="en-US" sz="1200" dirty="0">
                <a:latin typeface="Consolas"/>
                <a:cs typeface="Consolas"/>
              </a:rPr>
              <a:t> bau04c$ </a:t>
            </a:r>
            <a:r>
              <a:rPr lang="en-US" sz="1200" dirty="0" err="1">
                <a:latin typeface="Consolas"/>
                <a:cs typeface="Consolas"/>
              </a:rPr>
              <a:t>grep</a:t>
            </a:r>
            <a:r>
              <a:rPr lang="en-US" sz="1200" dirty="0">
                <a:latin typeface="Consolas"/>
                <a:cs typeface="Consolas"/>
              </a:rPr>
              <a:t> CLUSTER_SIZE </a:t>
            </a:r>
            <a:r>
              <a:rPr lang="en-US" sz="1200" dirty="0" err="1">
                <a:latin typeface="Consolas"/>
                <a:cs typeface="Consolas"/>
              </a:rPr>
              <a:t>config</a:t>
            </a:r>
            <a:endParaRPr lang="en-US" sz="1200" dirty="0">
              <a:latin typeface="Consolas"/>
              <a:cs typeface="Consolas"/>
            </a:endParaRPr>
          </a:p>
          <a:p>
            <a:pPr>
              <a:spcBef>
                <a:spcPts val="0"/>
              </a:spcBef>
              <a:spcAft>
                <a:spcPts val="0"/>
              </a:spcAft>
            </a:pPr>
            <a:r>
              <a:rPr lang="en-US" sz="1200" dirty="0">
                <a:latin typeface="Consolas"/>
                <a:cs typeface="Consolas"/>
              </a:rPr>
              <a:t>CLUSTER_SIZE = 2</a:t>
            </a:r>
          </a:p>
          <a:p>
            <a:pPr>
              <a:spcBef>
                <a:spcPts val="0"/>
              </a:spcBef>
              <a:spcAft>
                <a:spcPts val="0"/>
              </a:spcAft>
            </a:pPr>
            <a:r>
              <a:rPr lang="en-US" sz="1200" dirty="0" smtClean="0">
                <a:latin typeface="Consolas"/>
                <a:cs typeface="Consolas"/>
              </a:rPr>
              <a:t># </a:t>
            </a:r>
            <a:r>
              <a:rPr lang="en-US" sz="1200" dirty="0">
                <a:latin typeface="Consolas"/>
                <a:cs typeface="Consolas"/>
              </a:rPr>
              <a:t>CLUSTER_SIZE=</a:t>
            </a:r>
            <a:r>
              <a:rPr lang="en-US" sz="1200" dirty="0" smtClean="0">
                <a:latin typeface="Consolas"/>
                <a:cs typeface="Consolas"/>
              </a:rPr>
              <a:t>16</a:t>
            </a:r>
          </a:p>
          <a:p>
            <a:pPr>
              <a:spcBef>
                <a:spcPts val="0"/>
              </a:spcBef>
              <a:spcAft>
                <a:spcPts val="0"/>
              </a:spcAft>
            </a:pPr>
            <a:endParaRPr lang="en-US" sz="1200" dirty="0" smtClean="0">
              <a:latin typeface="Consolas"/>
              <a:cs typeface="Consolas"/>
            </a:endParaRPr>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Tree>
    <p:extLst>
      <p:ext uri="{BB962C8B-B14F-4D97-AF65-F5344CB8AC3E}">
        <p14:creationId xmlns:p14="http://schemas.microsoft.com/office/powerpoint/2010/main" val="23305707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start cluster</a:t>
            </a:r>
            <a:endParaRPr lang="en-US" dirty="0"/>
          </a:p>
        </p:txBody>
      </p:sp>
      <p:sp>
        <p:nvSpPr>
          <p:cNvPr id="3" name="Content Placeholder 2"/>
          <p:cNvSpPr>
            <a:spLocks noGrp="1"/>
          </p:cNvSpPr>
          <p:nvPr>
            <p:ph idx="1"/>
          </p:nvPr>
        </p:nvSpPr>
        <p:spPr>
          <a:xfrm>
            <a:off x="360363" y="1276350"/>
            <a:ext cx="8459787" cy="4743450"/>
          </a:xfrm>
        </p:spPr>
        <p:txBody>
          <a:bodyPr/>
          <a:lstStyle/>
          <a:p>
            <a:pPr>
              <a:spcBef>
                <a:spcPts val="0"/>
              </a:spcBef>
              <a:spcAft>
                <a:spcPts val="0"/>
              </a:spcAft>
            </a:pPr>
            <a:r>
              <a:rPr lang="en-US" sz="1200" dirty="0" err="1" smtClean="0">
                <a:latin typeface="Consolas"/>
                <a:cs typeface="Consolas"/>
              </a:rPr>
              <a:t>aceymac-nh</a:t>
            </a:r>
            <a:r>
              <a:rPr lang="en-US" sz="1200" dirty="0" smtClean="0">
                <a:latin typeface="Consolas"/>
                <a:cs typeface="Consolas"/>
              </a:rPr>
              <a:t>:.</a:t>
            </a:r>
            <a:r>
              <a:rPr lang="en-US" sz="1200" dirty="0" err="1" smtClean="0">
                <a:latin typeface="Consolas"/>
                <a:cs typeface="Consolas"/>
              </a:rPr>
              <a:t>starcluster</a:t>
            </a:r>
            <a:r>
              <a:rPr lang="en-US" sz="1200" dirty="0" smtClean="0">
                <a:latin typeface="Consolas"/>
                <a:cs typeface="Consolas"/>
              </a:rPr>
              <a:t> bau04c$ </a:t>
            </a:r>
            <a:r>
              <a:rPr lang="en-US" sz="1200" dirty="0" err="1" smtClean="0">
                <a:latin typeface="Consolas"/>
                <a:cs typeface="Consolas"/>
              </a:rPr>
              <a:t>starcluster</a:t>
            </a:r>
            <a:r>
              <a:rPr lang="en-US" sz="1200" dirty="0" smtClean="0">
                <a:latin typeface="Consolas"/>
                <a:cs typeface="Consolas"/>
              </a:rPr>
              <a:t> start </a:t>
            </a:r>
            <a:r>
              <a:rPr lang="en-US" sz="1200" dirty="0" err="1" smtClean="0">
                <a:latin typeface="Consolas"/>
                <a:cs typeface="Consolas"/>
              </a:rPr>
              <a:t>mycluster</a:t>
            </a:r>
            <a:endParaRPr lang="en-US" sz="1200" dirty="0" smtClean="0">
              <a:latin typeface="Consolas"/>
              <a:cs typeface="Consolas"/>
            </a:endParaRPr>
          </a:p>
          <a:p>
            <a:pPr>
              <a:spcBef>
                <a:spcPts val="0"/>
              </a:spcBef>
              <a:spcAft>
                <a:spcPts val="0"/>
              </a:spcAft>
            </a:pPr>
            <a:endParaRPr lang="en-US" sz="1200" dirty="0" smtClean="0">
              <a:latin typeface="Consolas"/>
              <a:cs typeface="Consolas"/>
            </a:endParaRPr>
          </a:p>
          <a:p>
            <a:pPr>
              <a:spcBef>
                <a:spcPts val="0"/>
              </a:spcBef>
              <a:spcAft>
                <a:spcPts val="0"/>
              </a:spcAft>
            </a:pPr>
            <a:r>
              <a:rPr lang="en-US" sz="600" dirty="0" err="1" smtClean="0">
                <a:latin typeface="Consolas"/>
                <a:cs typeface="Consolas"/>
              </a:rPr>
              <a:t>StarCluster</a:t>
            </a:r>
            <a:r>
              <a:rPr lang="en-US" sz="600" dirty="0" smtClean="0">
                <a:latin typeface="Consolas"/>
                <a:cs typeface="Consolas"/>
              </a:rPr>
              <a:t> - (http://</a:t>
            </a:r>
            <a:r>
              <a:rPr lang="en-US" sz="600" dirty="0" err="1" smtClean="0">
                <a:latin typeface="Consolas"/>
                <a:cs typeface="Consolas"/>
              </a:rPr>
              <a:t>star.mit.edu</a:t>
            </a:r>
            <a:r>
              <a:rPr lang="en-US" sz="600" dirty="0" smtClean="0">
                <a:latin typeface="Consolas"/>
                <a:cs typeface="Consolas"/>
              </a:rPr>
              <a:t>/cluster) (v. 0.94.2)</a:t>
            </a:r>
          </a:p>
          <a:p>
            <a:pPr>
              <a:spcBef>
                <a:spcPts val="0"/>
              </a:spcBef>
              <a:spcAft>
                <a:spcPts val="0"/>
              </a:spcAft>
            </a:pPr>
            <a:r>
              <a:rPr lang="en-US" sz="600" dirty="0" smtClean="0">
                <a:latin typeface="Consolas"/>
                <a:cs typeface="Consolas"/>
              </a:rPr>
              <a:t>Software Tools for Academics and Researchers (STAR)</a:t>
            </a:r>
          </a:p>
          <a:p>
            <a:pPr>
              <a:spcBef>
                <a:spcPts val="0"/>
              </a:spcBef>
              <a:spcAft>
                <a:spcPts val="0"/>
              </a:spcAft>
            </a:pPr>
            <a:r>
              <a:rPr lang="en-US" sz="600" dirty="0" smtClean="0">
                <a:latin typeface="Consolas"/>
                <a:cs typeface="Consolas"/>
              </a:rPr>
              <a:t>Please submit bug reports to </a:t>
            </a:r>
            <a:r>
              <a:rPr lang="en-US" sz="600" dirty="0" err="1" smtClean="0">
                <a:latin typeface="Consolas"/>
                <a:cs typeface="Consolas"/>
              </a:rPr>
              <a:t>starcluster@mit.edu</a:t>
            </a:r>
            <a:endParaRPr lang="en-US" sz="600" dirty="0" smtClean="0">
              <a:latin typeface="Consolas"/>
              <a:cs typeface="Consolas"/>
            </a:endParaRPr>
          </a:p>
          <a:p>
            <a:pPr>
              <a:spcBef>
                <a:spcPts val="0"/>
              </a:spcBef>
              <a:spcAft>
                <a:spcPts val="0"/>
              </a:spcAft>
            </a:pPr>
            <a:endParaRPr lang="en-US" sz="600" dirty="0" smtClean="0">
              <a:latin typeface="Consolas"/>
              <a:cs typeface="Consolas"/>
            </a:endParaRPr>
          </a:p>
          <a:p>
            <a:pPr>
              <a:spcBef>
                <a:spcPts val="0"/>
              </a:spcBef>
              <a:spcAft>
                <a:spcPts val="0"/>
              </a:spcAft>
            </a:pPr>
            <a:r>
              <a:rPr lang="en-US" sz="600" dirty="0" smtClean="0">
                <a:latin typeface="Consolas"/>
                <a:cs typeface="Consolas"/>
              </a:rPr>
              <a:t>&gt;&gt;&gt; Using default cluster template: </a:t>
            </a:r>
            <a:r>
              <a:rPr lang="en-US" sz="600" dirty="0" err="1" smtClean="0">
                <a:latin typeface="Consolas"/>
                <a:cs typeface="Consolas"/>
              </a:rPr>
              <a:t>smallcluster</a:t>
            </a:r>
            <a:endParaRPr lang="en-US" sz="600" dirty="0" smtClean="0">
              <a:latin typeface="Consolas"/>
              <a:cs typeface="Consolas"/>
            </a:endParaRPr>
          </a:p>
          <a:p>
            <a:pPr>
              <a:spcBef>
                <a:spcPts val="0"/>
              </a:spcBef>
              <a:spcAft>
                <a:spcPts val="0"/>
              </a:spcAft>
            </a:pPr>
            <a:r>
              <a:rPr lang="en-US" sz="600" dirty="0" smtClean="0">
                <a:latin typeface="Consolas"/>
                <a:cs typeface="Consolas"/>
              </a:rPr>
              <a:t>&gt;&gt;&gt; Validating cluster template settings...</a:t>
            </a:r>
          </a:p>
          <a:p>
            <a:pPr>
              <a:spcBef>
                <a:spcPts val="0"/>
              </a:spcBef>
              <a:spcAft>
                <a:spcPts val="0"/>
              </a:spcAft>
            </a:pPr>
            <a:r>
              <a:rPr lang="en-US" sz="600" dirty="0" smtClean="0">
                <a:latin typeface="Consolas"/>
                <a:cs typeface="Consolas"/>
              </a:rPr>
              <a:t>&gt;&gt;&gt; Cluster template settings are valid</a:t>
            </a:r>
          </a:p>
          <a:p>
            <a:pPr>
              <a:spcBef>
                <a:spcPts val="0"/>
              </a:spcBef>
              <a:spcAft>
                <a:spcPts val="0"/>
              </a:spcAft>
            </a:pPr>
            <a:r>
              <a:rPr lang="en-US" sz="600" dirty="0" smtClean="0">
                <a:latin typeface="Consolas"/>
                <a:cs typeface="Consolas"/>
              </a:rPr>
              <a:t>&gt;&gt;&gt; Starting cluster...</a:t>
            </a:r>
          </a:p>
          <a:p>
            <a:pPr>
              <a:spcBef>
                <a:spcPts val="0"/>
              </a:spcBef>
              <a:spcAft>
                <a:spcPts val="0"/>
              </a:spcAft>
            </a:pPr>
            <a:r>
              <a:rPr lang="en-US" sz="600" dirty="0" smtClean="0">
                <a:latin typeface="Consolas"/>
                <a:cs typeface="Consolas"/>
              </a:rPr>
              <a:t>&gt;&gt;&gt; Launching a 2-node cluster...</a:t>
            </a:r>
          </a:p>
          <a:p>
            <a:pPr>
              <a:spcBef>
                <a:spcPts val="0"/>
              </a:spcBef>
              <a:spcAft>
                <a:spcPts val="0"/>
              </a:spcAft>
            </a:pPr>
            <a:r>
              <a:rPr lang="en-US" sz="600" dirty="0" smtClean="0">
                <a:latin typeface="Consolas"/>
                <a:cs typeface="Consolas"/>
              </a:rPr>
              <a:t>&gt;&gt;&gt; Creating security group @</a:t>
            </a:r>
            <a:r>
              <a:rPr lang="en-US" sz="600" dirty="0" err="1" smtClean="0">
                <a:latin typeface="Consolas"/>
                <a:cs typeface="Consolas"/>
              </a:rPr>
              <a:t>sc-mycluster</a:t>
            </a:r>
            <a:r>
              <a:rPr lang="en-US" sz="600" dirty="0" smtClean="0">
                <a:latin typeface="Consolas"/>
                <a:cs typeface="Consolas"/>
              </a:rPr>
              <a:t>...</a:t>
            </a:r>
          </a:p>
          <a:p>
            <a:pPr>
              <a:spcBef>
                <a:spcPts val="0"/>
              </a:spcBef>
              <a:spcAft>
                <a:spcPts val="0"/>
              </a:spcAft>
            </a:pPr>
            <a:r>
              <a:rPr lang="en-US" sz="600" dirty="0" smtClean="0">
                <a:latin typeface="Consolas"/>
                <a:cs typeface="Consolas"/>
              </a:rPr>
              <a:t>Reservation:r-15f9492a</a:t>
            </a:r>
          </a:p>
          <a:p>
            <a:pPr>
              <a:spcBef>
                <a:spcPts val="0"/>
              </a:spcBef>
              <a:spcAft>
                <a:spcPts val="0"/>
              </a:spcAft>
            </a:pPr>
            <a:r>
              <a:rPr lang="en-US" sz="600" dirty="0" smtClean="0">
                <a:latin typeface="Consolas"/>
                <a:cs typeface="Consolas"/>
              </a:rPr>
              <a:t>&gt;&gt;&gt; Waiting for instances to propagate... </a:t>
            </a:r>
          </a:p>
          <a:p>
            <a:pPr>
              <a:spcBef>
                <a:spcPts val="0"/>
              </a:spcBef>
              <a:spcAft>
                <a:spcPts val="0"/>
              </a:spcAft>
            </a:pPr>
            <a:r>
              <a:rPr lang="en-US" sz="600" dirty="0" smtClean="0">
                <a:latin typeface="Consolas"/>
                <a:cs typeface="Consolas"/>
              </a:rPr>
              <a:t>&gt;&gt;&gt; Waiting for cluster to come up... (updating every 30s)</a:t>
            </a:r>
          </a:p>
          <a:p>
            <a:pPr>
              <a:spcBef>
                <a:spcPts val="0"/>
              </a:spcBef>
              <a:spcAft>
                <a:spcPts val="0"/>
              </a:spcAft>
            </a:pPr>
            <a:r>
              <a:rPr lang="en-US" sz="600" dirty="0" smtClean="0">
                <a:latin typeface="Consolas"/>
                <a:cs typeface="Consolas"/>
              </a:rPr>
              <a:t>&gt;&gt;&gt; Waiting for all nodes to be in a 'running' state...</a:t>
            </a:r>
          </a:p>
          <a:p>
            <a:pPr>
              <a:spcBef>
                <a:spcPts val="0"/>
              </a:spcBef>
              <a:spcAft>
                <a:spcPts val="0"/>
              </a:spcAft>
            </a:pPr>
            <a:r>
              <a:rPr lang="en-US" sz="600" dirty="0" smtClean="0">
                <a:latin typeface="Consolas"/>
                <a:cs typeface="Consolas"/>
              </a:rPr>
              <a:t>2/2 |||||||||||||||||||||||||||||||||||||||||||||||||||||||||||||||||||| 100%  </a:t>
            </a:r>
          </a:p>
          <a:p>
            <a:pPr>
              <a:spcBef>
                <a:spcPts val="0"/>
              </a:spcBef>
              <a:spcAft>
                <a:spcPts val="0"/>
              </a:spcAft>
            </a:pPr>
            <a:r>
              <a:rPr lang="en-US" sz="600" dirty="0" smtClean="0">
                <a:latin typeface="Consolas"/>
                <a:cs typeface="Consolas"/>
              </a:rPr>
              <a:t>&gt;&gt;&gt; Waiting for SSH to come up on all nodes...</a:t>
            </a:r>
          </a:p>
          <a:p>
            <a:pPr>
              <a:spcBef>
                <a:spcPts val="0"/>
              </a:spcBef>
              <a:spcAft>
                <a:spcPts val="0"/>
              </a:spcAft>
            </a:pPr>
            <a:r>
              <a:rPr lang="en-US" sz="600" dirty="0" smtClean="0">
                <a:latin typeface="Consolas"/>
                <a:cs typeface="Consolas"/>
              </a:rPr>
              <a:t>2/2 |||||||||||||||||||||||||||||||||||||||||||||||||||||||||||||||||||| 100%  </a:t>
            </a:r>
          </a:p>
          <a:p>
            <a:pPr>
              <a:spcBef>
                <a:spcPts val="0"/>
              </a:spcBef>
              <a:spcAft>
                <a:spcPts val="0"/>
              </a:spcAft>
            </a:pPr>
            <a:r>
              <a:rPr lang="en-US" sz="600" dirty="0" smtClean="0">
                <a:latin typeface="Consolas"/>
                <a:cs typeface="Consolas"/>
              </a:rPr>
              <a:t>&gt;&gt;&gt; Waiting for cluster to come up took 1.081 </a:t>
            </a:r>
            <a:r>
              <a:rPr lang="en-US" sz="600" dirty="0" err="1" smtClean="0">
                <a:latin typeface="Consolas"/>
                <a:cs typeface="Consolas"/>
              </a:rPr>
              <a:t>mins</a:t>
            </a:r>
            <a:endParaRPr lang="en-US" sz="600" dirty="0" smtClean="0">
              <a:latin typeface="Consolas"/>
              <a:cs typeface="Consolas"/>
            </a:endParaRPr>
          </a:p>
          <a:p>
            <a:pPr>
              <a:spcBef>
                <a:spcPts val="0"/>
              </a:spcBef>
              <a:spcAft>
                <a:spcPts val="0"/>
              </a:spcAft>
            </a:pPr>
            <a:r>
              <a:rPr lang="en-US" sz="600" dirty="0" smtClean="0">
                <a:latin typeface="Consolas"/>
                <a:cs typeface="Consolas"/>
              </a:rPr>
              <a:t>&gt;&gt;&gt; The master node is ec2-54-206-27-157.ap-southeast-2.compute.amazonaws.com</a:t>
            </a:r>
          </a:p>
          <a:p>
            <a:pPr>
              <a:spcBef>
                <a:spcPts val="0"/>
              </a:spcBef>
              <a:spcAft>
                <a:spcPts val="0"/>
              </a:spcAft>
            </a:pPr>
            <a:r>
              <a:rPr lang="en-US" sz="600" dirty="0" smtClean="0">
                <a:latin typeface="Consolas"/>
                <a:cs typeface="Consolas"/>
              </a:rPr>
              <a:t>&gt;&gt;&gt; Configuring cluster...</a:t>
            </a:r>
          </a:p>
          <a:p>
            <a:pPr>
              <a:spcBef>
                <a:spcPts val="0"/>
              </a:spcBef>
              <a:spcAft>
                <a:spcPts val="0"/>
              </a:spcAft>
            </a:pPr>
            <a:r>
              <a:rPr lang="en-US" sz="600" dirty="0" smtClean="0">
                <a:latin typeface="Consolas"/>
                <a:cs typeface="Consolas"/>
              </a:rPr>
              <a:t>&gt;&gt;&gt; Running plugin </a:t>
            </a:r>
            <a:r>
              <a:rPr lang="en-US" sz="600" dirty="0" err="1" smtClean="0">
                <a:latin typeface="Consolas"/>
                <a:cs typeface="Consolas"/>
              </a:rPr>
              <a:t>starcluster.clustersetup.DefaultClusterSetup</a:t>
            </a:r>
            <a:endParaRPr lang="en-US" sz="600" dirty="0" smtClean="0">
              <a:latin typeface="Consolas"/>
              <a:cs typeface="Consolas"/>
            </a:endParaRPr>
          </a:p>
          <a:p>
            <a:pPr>
              <a:spcBef>
                <a:spcPts val="0"/>
              </a:spcBef>
              <a:spcAft>
                <a:spcPts val="0"/>
              </a:spcAft>
            </a:pPr>
            <a:r>
              <a:rPr lang="en-US" sz="600" dirty="0" smtClean="0">
                <a:latin typeface="Consolas"/>
                <a:cs typeface="Consolas"/>
              </a:rPr>
              <a:t>&gt;&gt;&gt; Configuring hostnames...</a:t>
            </a:r>
          </a:p>
          <a:p>
            <a:pPr>
              <a:spcBef>
                <a:spcPts val="0"/>
              </a:spcBef>
              <a:spcAft>
                <a:spcPts val="0"/>
              </a:spcAft>
            </a:pPr>
            <a:r>
              <a:rPr lang="en-US" sz="600" dirty="0" smtClean="0">
                <a:latin typeface="Consolas"/>
                <a:cs typeface="Consolas"/>
              </a:rPr>
              <a:t>2/2 |||||||||||||||||||||||||||||||||||||||||||||||||||||||||||||||||||| 100%  </a:t>
            </a:r>
          </a:p>
          <a:p>
            <a:pPr>
              <a:spcBef>
                <a:spcPts val="0"/>
              </a:spcBef>
              <a:spcAft>
                <a:spcPts val="0"/>
              </a:spcAft>
            </a:pPr>
            <a:r>
              <a:rPr lang="en-US" sz="600" dirty="0" smtClean="0">
                <a:latin typeface="Consolas"/>
                <a:cs typeface="Consolas"/>
              </a:rPr>
              <a:t>&gt;&gt;&gt; Creating cluster user: </a:t>
            </a:r>
            <a:r>
              <a:rPr lang="en-US" sz="600" dirty="0" err="1" smtClean="0">
                <a:latin typeface="Consolas"/>
                <a:cs typeface="Consolas"/>
              </a:rPr>
              <a:t>sgeadmin</a:t>
            </a:r>
            <a:r>
              <a:rPr lang="en-US" sz="600" dirty="0" smtClean="0">
                <a:latin typeface="Consolas"/>
                <a:cs typeface="Consolas"/>
              </a:rPr>
              <a:t> (</a:t>
            </a:r>
            <a:r>
              <a:rPr lang="en-US" sz="600" dirty="0" err="1" smtClean="0">
                <a:latin typeface="Consolas"/>
                <a:cs typeface="Consolas"/>
              </a:rPr>
              <a:t>uid</a:t>
            </a:r>
            <a:r>
              <a:rPr lang="en-US" sz="600" dirty="0" smtClean="0">
                <a:latin typeface="Consolas"/>
                <a:cs typeface="Consolas"/>
              </a:rPr>
              <a:t>: 1001, </a:t>
            </a:r>
            <a:r>
              <a:rPr lang="en-US" sz="600" dirty="0" err="1" smtClean="0">
                <a:latin typeface="Consolas"/>
                <a:cs typeface="Consolas"/>
              </a:rPr>
              <a:t>gid</a:t>
            </a:r>
            <a:r>
              <a:rPr lang="en-US" sz="600" dirty="0" smtClean="0">
                <a:latin typeface="Consolas"/>
                <a:cs typeface="Consolas"/>
              </a:rPr>
              <a:t>: 1001)</a:t>
            </a:r>
          </a:p>
          <a:p>
            <a:pPr>
              <a:spcBef>
                <a:spcPts val="0"/>
              </a:spcBef>
              <a:spcAft>
                <a:spcPts val="0"/>
              </a:spcAft>
            </a:pPr>
            <a:r>
              <a:rPr lang="en-US" sz="600" dirty="0" smtClean="0">
                <a:latin typeface="Consolas"/>
                <a:cs typeface="Consolas"/>
              </a:rPr>
              <a:t>2/2 |||||||||||||||||||||||||||||||||||||||||||||||||||||||||||||||||||| 100%  </a:t>
            </a:r>
          </a:p>
          <a:p>
            <a:pPr>
              <a:spcBef>
                <a:spcPts val="0"/>
              </a:spcBef>
              <a:spcAft>
                <a:spcPts val="0"/>
              </a:spcAft>
            </a:pPr>
            <a:r>
              <a:rPr lang="en-US" sz="600" dirty="0" smtClean="0">
                <a:latin typeface="Consolas"/>
                <a:cs typeface="Consolas"/>
              </a:rPr>
              <a:t>&gt;&gt;&gt; Configuring scratch space for user(s): </a:t>
            </a:r>
            <a:r>
              <a:rPr lang="en-US" sz="600" dirty="0" err="1" smtClean="0">
                <a:latin typeface="Consolas"/>
                <a:cs typeface="Consolas"/>
              </a:rPr>
              <a:t>sgeadmin</a:t>
            </a:r>
            <a:endParaRPr lang="en-US" sz="600" dirty="0" smtClean="0">
              <a:latin typeface="Consolas"/>
              <a:cs typeface="Consolas"/>
            </a:endParaRPr>
          </a:p>
          <a:p>
            <a:pPr>
              <a:spcBef>
                <a:spcPts val="0"/>
              </a:spcBef>
              <a:spcAft>
                <a:spcPts val="0"/>
              </a:spcAft>
            </a:pPr>
            <a:r>
              <a:rPr lang="en-US" sz="600" dirty="0" smtClean="0">
                <a:latin typeface="Consolas"/>
                <a:cs typeface="Consolas"/>
              </a:rPr>
              <a:t>2/2 |||||||||||||||||||||||||||||||||||||||||||||||||||||||||||||||||||| 100%  </a:t>
            </a:r>
          </a:p>
          <a:p>
            <a:pPr>
              <a:spcBef>
                <a:spcPts val="0"/>
              </a:spcBef>
              <a:spcAft>
                <a:spcPts val="0"/>
              </a:spcAft>
            </a:pPr>
            <a:r>
              <a:rPr lang="en-US" sz="600" dirty="0" smtClean="0">
                <a:latin typeface="Consolas"/>
                <a:cs typeface="Consolas"/>
              </a:rPr>
              <a:t>&gt;&gt;&gt; Configuring /</a:t>
            </a:r>
            <a:r>
              <a:rPr lang="en-US" sz="600" dirty="0" err="1" smtClean="0">
                <a:latin typeface="Consolas"/>
                <a:cs typeface="Consolas"/>
              </a:rPr>
              <a:t>etc</a:t>
            </a:r>
            <a:r>
              <a:rPr lang="en-US" sz="600" dirty="0" smtClean="0">
                <a:latin typeface="Consolas"/>
                <a:cs typeface="Consolas"/>
              </a:rPr>
              <a:t>/hosts on each node</a:t>
            </a:r>
          </a:p>
          <a:p>
            <a:pPr>
              <a:spcBef>
                <a:spcPts val="0"/>
              </a:spcBef>
              <a:spcAft>
                <a:spcPts val="0"/>
              </a:spcAft>
            </a:pPr>
            <a:r>
              <a:rPr lang="en-US" sz="600" dirty="0" smtClean="0">
                <a:latin typeface="Consolas"/>
                <a:cs typeface="Consolas"/>
              </a:rPr>
              <a:t>2/2 |||||||||||||||||||||||||||||||||||||||||||||||||||||||||||||||||||| 100%  </a:t>
            </a:r>
          </a:p>
          <a:p>
            <a:pPr>
              <a:spcBef>
                <a:spcPts val="0"/>
              </a:spcBef>
              <a:spcAft>
                <a:spcPts val="0"/>
              </a:spcAft>
            </a:pPr>
            <a:r>
              <a:rPr lang="en-US" sz="600" dirty="0" smtClean="0">
                <a:latin typeface="Consolas"/>
                <a:cs typeface="Consolas"/>
              </a:rPr>
              <a:t>&gt;&gt;&gt; Starting NFS server on master</a:t>
            </a:r>
          </a:p>
          <a:p>
            <a:pPr>
              <a:spcBef>
                <a:spcPts val="0"/>
              </a:spcBef>
              <a:spcAft>
                <a:spcPts val="0"/>
              </a:spcAft>
            </a:pPr>
            <a:r>
              <a:rPr lang="en-US" sz="600" dirty="0" smtClean="0">
                <a:latin typeface="Consolas"/>
                <a:cs typeface="Consolas"/>
              </a:rPr>
              <a:t>&gt;&gt;&gt; Configuring NFS exports path(s):</a:t>
            </a:r>
          </a:p>
          <a:p>
            <a:pPr>
              <a:spcBef>
                <a:spcPts val="0"/>
              </a:spcBef>
              <a:spcAft>
                <a:spcPts val="0"/>
              </a:spcAft>
            </a:pPr>
            <a:r>
              <a:rPr lang="en-US" sz="600" dirty="0" smtClean="0">
                <a:latin typeface="Consolas"/>
                <a:cs typeface="Consolas"/>
              </a:rPr>
              <a:t>/home</a:t>
            </a:r>
          </a:p>
          <a:p>
            <a:pPr>
              <a:spcBef>
                <a:spcPts val="0"/>
              </a:spcBef>
              <a:spcAft>
                <a:spcPts val="0"/>
              </a:spcAft>
            </a:pPr>
            <a:r>
              <a:rPr lang="en-US" sz="600" dirty="0" smtClean="0">
                <a:latin typeface="Consolas"/>
                <a:cs typeface="Consolas"/>
              </a:rPr>
              <a:t>&gt;&gt;&gt; Mounting all NFS export path(s) on 1 worker node(s)</a:t>
            </a:r>
          </a:p>
          <a:p>
            <a:pPr>
              <a:spcBef>
                <a:spcPts val="0"/>
              </a:spcBef>
              <a:spcAft>
                <a:spcPts val="0"/>
              </a:spcAft>
            </a:pPr>
            <a:r>
              <a:rPr lang="en-US" sz="600" dirty="0" smtClean="0">
                <a:latin typeface="Consolas"/>
                <a:cs typeface="Consolas"/>
              </a:rPr>
              <a:t>1/1 |||||||||||||||||||||||||||||||||||||||||||||||||||||||||||||||||||| 100%  </a:t>
            </a:r>
          </a:p>
          <a:p>
            <a:pPr>
              <a:spcBef>
                <a:spcPts val="0"/>
              </a:spcBef>
              <a:spcAft>
                <a:spcPts val="0"/>
              </a:spcAft>
            </a:pPr>
            <a:r>
              <a:rPr lang="en-US" sz="600" dirty="0" smtClean="0">
                <a:latin typeface="Consolas"/>
                <a:cs typeface="Consolas"/>
              </a:rPr>
              <a:t>&gt;&gt;&gt; Setting up NFS took 0.029 </a:t>
            </a:r>
            <a:r>
              <a:rPr lang="en-US" sz="600" dirty="0" err="1" smtClean="0">
                <a:latin typeface="Consolas"/>
                <a:cs typeface="Consolas"/>
              </a:rPr>
              <a:t>mins</a:t>
            </a:r>
            <a:endParaRPr lang="en-US" sz="600" dirty="0" smtClean="0">
              <a:latin typeface="Consolas"/>
              <a:cs typeface="Consolas"/>
            </a:endParaRPr>
          </a:p>
          <a:p>
            <a:pPr>
              <a:spcBef>
                <a:spcPts val="0"/>
              </a:spcBef>
              <a:spcAft>
                <a:spcPts val="0"/>
              </a:spcAft>
            </a:pPr>
            <a:r>
              <a:rPr lang="en-US" sz="600" dirty="0" smtClean="0">
                <a:latin typeface="Consolas"/>
                <a:cs typeface="Consolas"/>
              </a:rPr>
              <a:t>&gt;&gt;&gt; Configuring </a:t>
            </a:r>
            <a:r>
              <a:rPr lang="en-US" sz="600" dirty="0" err="1" smtClean="0">
                <a:latin typeface="Consolas"/>
                <a:cs typeface="Consolas"/>
              </a:rPr>
              <a:t>passwordless</a:t>
            </a:r>
            <a:r>
              <a:rPr lang="en-US" sz="600" dirty="0" smtClean="0">
                <a:latin typeface="Consolas"/>
                <a:cs typeface="Consolas"/>
              </a:rPr>
              <a:t> </a:t>
            </a:r>
            <a:r>
              <a:rPr lang="en-US" sz="600" dirty="0" err="1" smtClean="0">
                <a:latin typeface="Consolas"/>
                <a:cs typeface="Consolas"/>
              </a:rPr>
              <a:t>ssh</a:t>
            </a:r>
            <a:r>
              <a:rPr lang="en-US" sz="600" dirty="0" smtClean="0">
                <a:latin typeface="Consolas"/>
                <a:cs typeface="Consolas"/>
              </a:rPr>
              <a:t> for root</a:t>
            </a:r>
          </a:p>
          <a:p>
            <a:pPr>
              <a:spcBef>
                <a:spcPts val="0"/>
              </a:spcBef>
              <a:spcAft>
                <a:spcPts val="0"/>
              </a:spcAft>
            </a:pPr>
            <a:r>
              <a:rPr lang="en-US" sz="600" dirty="0" smtClean="0">
                <a:latin typeface="Consolas"/>
                <a:cs typeface="Consolas"/>
              </a:rPr>
              <a:t>&gt;&gt;&gt; Configuring </a:t>
            </a:r>
            <a:r>
              <a:rPr lang="en-US" sz="600" dirty="0" err="1" smtClean="0">
                <a:latin typeface="Consolas"/>
                <a:cs typeface="Consolas"/>
              </a:rPr>
              <a:t>passwordless</a:t>
            </a:r>
            <a:r>
              <a:rPr lang="en-US" sz="600" dirty="0" smtClean="0">
                <a:latin typeface="Consolas"/>
                <a:cs typeface="Consolas"/>
              </a:rPr>
              <a:t> </a:t>
            </a:r>
            <a:r>
              <a:rPr lang="en-US" sz="600" dirty="0" err="1" smtClean="0">
                <a:latin typeface="Consolas"/>
                <a:cs typeface="Consolas"/>
              </a:rPr>
              <a:t>ssh</a:t>
            </a:r>
            <a:r>
              <a:rPr lang="en-US" sz="600" dirty="0" smtClean="0">
                <a:latin typeface="Consolas"/>
                <a:cs typeface="Consolas"/>
              </a:rPr>
              <a:t> for </a:t>
            </a:r>
            <a:r>
              <a:rPr lang="en-US" sz="600" dirty="0" err="1" smtClean="0">
                <a:latin typeface="Consolas"/>
                <a:cs typeface="Consolas"/>
              </a:rPr>
              <a:t>sgeadmin</a:t>
            </a:r>
            <a:endParaRPr lang="en-US" sz="600" dirty="0" smtClean="0">
              <a:latin typeface="Consolas"/>
              <a:cs typeface="Consolas"/>
            </a:endParaRPr>
          </a:p>
          <a:p>
            <a:pPr>
              <a:spcBef>
                <a:spcPts val="0"/>
              </a:spcBef>
              <a:spcAft>
                <a:spcPts val="0"/>
              </a:spcAft>
            </a:pPr>
            <a:r>
              <a:rPr lang="en-US" sz="600" dirty="0" smtClean="0">
                <a:latin typeface="Consolas"/>
                <a:cs typeface="Consolas"/>
              </a:rPr>
              <a:t>&gt;&gt;&gt; Running plugin </a:t>
            </a:r>
            <a:r>
              <a:rPr lang="en-US" sz="600" dirty="0" err="1" smtClean="0">
                <a:latin typeface="Consolas"/>
                <a:cs typeface="Consolas"/>
              </a:rPr>
              <a:t>starcluster.plugins.sge.SGEPlugin</a:t>
            </a:r>
            <a:endParaRPr lang="en-US" sz="600" dirty="0" smtClean="0">
              <a:latin typeface="Consolas"/>
              <a:cs typeface="Consolas"/>
            </a:endParaRPr>
          </a:p>
          <a:p>
            <a:pPr>
              <a:spcBef>
                <a:spcPts val="0"/>
              </a:spcBef>
              <a:spcAft>
                <a:spcPts val="0"/>
              </a:spcAft>
            </a:pPr>
            <a:r>
              <a:rPr lang="en-US" sz="600" dirty="0" smtClean="0">
                <a:latin typeface="Consolas"/>
                <a:cs typeface="Consolas"/>
              </a:rPr>
              <a:t>&gt;&gt;&gt; Configuring SGE...</a:t>
            </a:r>
          </a:p>
          <a:p>
            <a:pPr>
              <a:spcBef>
                <a:spcPts val="0"/>
              </a:spcBef>
              <a:spcAft>
                <a:spcPts val="0"/>
              </a:spcAft>
            </a:pPr>
            <a:r>
              <a:rPr lang="en-US" sz="600" dirty="0" smtClean="0">
                <a:latin typeface="Consolas"/>
                <a:cs typeface="Consolas"/>
              </a:rPr>
              <a:t>&gt;&gt;&gt; Configuring NFS exports path(s):</a:t>
            </a:r>
          </a:p>
          <a:p>
            <a:pPr>
              <a:spcBef>
                <a:spcPts val="0"/>
              </a:spcBef>
              <a:spcAft>
                <a:spcPts val="0"/>
              </a:spcAft>
            </a:pPr>
            <a:r>
              <a:rPr lang="en-US" sz="600" dirty="0" smtClean="0">
                <a:latin typeface="Consolas"/>
                <a:cs typeface="Consolas"/>
              </a:rPr>
              <a:t>/opt/sge6</a:t>
            </a:r>
          </a:p>
          <a:p>
            <a:pPr>
              <a:spcBef>
                <a:spcPts val="0"/>
              </a:spcBef>
              <a:spcAft>
                <a:spcPts val="0"/>
              </a:spcAft>
            </a:pPr>
            <a:r>
              <a:rPr lang="en-US" sz="600" dirty="0" smtClean="0">
                <a:latin typeface="Consolas"/>
                <a:cs typeface="Consolas"/>
              </a:rPr>
              <a:t>&gt;&gt;&gt; Mounting all NFS export path(s) on 1 worker node(s)</a:t>
            </a:r>
          </a:p>
          <a:p>
            <a:pPr>
              <a:spcBef>
                <a:spcPts val="0"/>
              </a:spcBef>
              <a:spcAft>
                <a:spcPts val="0"/>
              </a:spcAft>
            </a:pPr>
            <a:r>
              <a:rPr lang="en-US" sz="600" dirty="0" smtClean="0">
                <a:latin typeface="Consolas"/>
                <a:cs typeface="Consolas"/>
              </a:rPr>
              <a:t>1/1 |||||||||||||||||||||||||||||||||||||||||||||||||||||||||||||||||||| 100%  </a:t>
            </a:r>
          </a:p>
          <a:p>
            <a:pPr>
              <a:spcBef>
                <a:spcPts val="0"/>
              </a:spcBef>
              <a:spcAft>
                <a:spcPts val="0"/>
              </a:spcAft>
            </a:pPr>
            <a:r>
              <a:rPr lang="en-US" sz="600" dirty="0" smtClean="0">
                <a:latin typeface="Consolas"/>
                <a:cs typeface="Consolas"/>
              </a:rPr>
              <a:t>&gt;&gt;&gt; Setting up NFS took 0.018 </a:t>
            </a:r>
            <a:r>
              <a:rPr lang="en-US" sz="600" dirty="0" err="1" smtClean="0">
                <a:latin typeface="Consolas"/>
                <a:cs typeface="Consolas"/>
              </a:rPr>
              <a:t>mins</a:t>
            </a:r>
            <a:endParaRPr lang="en-US" sz="600" dirty="0" smtClean="0">
              <a:latin typeface="Consolas"/>
              <a:cs typeface="Consolas"/>
            </a:endParaRPr>
          </a:p>
          <a:p>
            <a:pPr>
              <a:spcBef>
                <a:spcPts val="0"/>
              </a:spcBef>
              <a:spcAft>
                <a:spcPts val="0"/>
              </a:spcAft>
            </a:pPr>
            <a:r>
              <a:rPr lang="en-US" sz="600" dirty="0" smtClean="0">
                <a:latin typeface="Consolas"/>
                <a:cs typeface="Consolas"/>
              </a:rPr>
              <a:t>&gt;&gt;&gt; Removing previous SGE installation...</a:t>
            </a:r>
          </a:p>
          <a:p>
            <a:pPr>
              <a:spcBef>
                <a:spcPts val="0"/>
              </a:spcBef>
              <a:spcAft>
                <a:spcPts val="0"/>
              </a:spcAft>
            </a:pPr>
            <a:r>
              <a:rPr lang="en-US" sz="600" dirty="0" smtClean="0">
                <a:latin typeface="Consolas"/>
                <a:cs typeface="Consolas"/>
              </a:rPr>
              <a:t>&gt;&gt;&gt; Installing Sun Grid Engine...</a:t>
            </a:r>
          </a:p>
          <a:p>
            <a:pPr>
              <a:spcBef>
                <a:spcPts val="0"/>
              </a:spcBef>
              <a:spcAft>
                <a:spcPts val="0"/>
              </a:spcAft>
            </a:pPr>
            <a:r>
              <a:rPr lang="en-US" sz="600" dirty="0" smtClean="0">
                <a:latin typeface="Consolas"/>
                <a:cs typeface="Consolas"/>
              </a:rPr>
              <a:t>1/1 |||||||||||||||||||||||||||||||||||||||||||||||||||||||||||||||||||| 100%  </a:t>
            </a:r>
          </a:p>
          <a:p>
            <a:pPr>
              <a:spcBef>
                <a:spcPts val="0"/>
              </a:spcBef>
              <a:spcAft>
                <a:spcPts val="0"/>
              </a:spcAft>
            </a:pPr>
            <a:r>
              <a:rPr lang="en-US" sz="600" dirty="0" smtClean="0">
                <a:latin typeface="Consolas"/>
                <a:cs typeface="Consolas"/>
              </a:rPr>
              <a:t>&gt;&gt;&gt; Creating SGE parallel environment '</a:t>
            </a:r>
            <a:r>
              <a:rPr lang="en-US" sz="600" dirty="0" err="1" smtClean="0">
                <a:latin typeface="Consolas"/>
                <a:cs typeface="Consolas"/>
              </a:rPr>
              <a:t>orte</a:t>
            </a:r>
            <a:r>
              <a:rPr lang="en-US" sz="600" dirty="0" smtClean="0">
                <a:latin typeface="Consolas"/>
                <a:cs typeface="Consolas"/>
              </a:rPr>
              <a:t>'</a:t>
            </a:r>
          </a:p>
          <a:p>
            <a:pPr>
              <a:spcBef>
                <a:spcPts val="0"/>
              </a:spcBef>
              <a:spcAft>
                <a:spcPts val="0"/>
              </a:spcAft>
            </a:pPr>
            <a:r>
              <a:rPr lang="en-US" sz="600" dirty="0" smtClean="0">
                <a:latin typeface="Consolas"/>
                <a:cs typeface="Consolas"/>
              </a:rPr>
              <a:t>2/2 |||||||||||||||||||||||||||||||||||||||||||||||||||||||||||||||||||| 100%  </a:t>
            </a:r>
          </a:p>
          <a:p>
            <a:pPr>
              <a:spcBef>
                <a:spcPts val="0"/>
              </a:spcBef>
              <a:spcAft>
                <a:spcPts val="0"/>
              </a:spcAft>
            </a:pPr>
            <a:r>
              <a:rPr lang="en-US" sz="600" dirty="0" smtClean="0">
                <a:latin typeface="Consolas"/>
                <a:cs typeface="Consolas"/>
              </a:rPr>
              <a:t>&gt;&gt;&gt; Adding parallel environment '</a:t>
            </a:r>
            <a:r>
              <a:rPr lang="en-US" sz="600" dirty="0" err="1" smtClean="0">
                <a:latin typeface="Consolas"/>
                <a:cs typeface="Consolas"/>
              </a:rPr>
              <a:t>orte</a:t>
            </a:r>
            <a:r>
              <a:rPr lang="en-US" sz="600" dirty="0" smtClean="0">
                <a:latin typeface="Consolas"/>
                <a:cs typeface="Consolas"/>
              </a:rPr>
              <a:t>' to queue '</a:t>
            </a:r>
            <a:r>
              <a:rPr lang="en-US" sz="600" dirty="0" err="1" smtClean="0">
                <a:latin typeface="Consolas"/>
                <a:cs typeface="Consolas"/>
              </a:rPr>
              <a:t>all.q</a:t>
            </a:r>
            <a:r>
              <a:rPr lang="en-US" sz="600" dirty="0" smtClean="0">
                <a:latin typeface="Consolas"/>
                <a:cs typeface="Consolas"/>
              </a:rPr>
              <a:t>'</a:t>
            </a:r>
          </a:p>
          <a:p>
            <a:pPr>
              <a:spcBef>
                <a:spcPts val="0"/>
              </a:spcBef>
              <a:spcAft>
                <a:spcPts val="0"/>
              </a:spcAft>
            </a:pPr>
            <a:r>
              <a:rPr lang="en-US" sz="600" dirty="0" smtClean="0">
                <a:latin typeface="Consolas"/>
                <a:cs typeface="Consolas"/>
              </a:rPr>
              <a:t>&gt;&gt;&gt; Configuring cluster took 0.472 </a:t>
            </a:r>
            <a:r>
              <a:rPr lang="en-US" sz="600" dirty="0" err="1" smtClean="0">
                <a:latin typeface="Consolas"/>
                <a:cs typeface="Consolas"/>
              </a:rPr>
              <a:t>mins</a:t>
            </a:r>
            <a:endParaRPr lang="en-US" sz="600" dirty="0" smtClean="0">
              <a:latin typeface="Consolas"/>
              <a:cs typeface="Consolas"/>
            </a:endParaRPr>
          </a:p>
          <a:p>
            <a:pPr>
              <a:spcBef>
                <a:spcPts val="0"/>
              </a:spcBef>
              <a:spcAft>
                <a:spcPts val="0"/>
              </a:spcAft>
            </a:pPr>
            <a:r>
              <a:rPr lang="en-US" sz="600" dirty="0" smtClean="0">
                <a:latin typeface="Consolas"/>
                <a:cs typeface="Consolas"/>
              </a:rPr>
              <a:t>&gt;&gt;&gt; Starting cluster took 1.614 </a:t>
            </a:r>
            <a:r>
              <a:rPr lang="en-US" sz="600" dirty="0" err="1" smtClean="0">
                <a:latin typeface="Consolas"/>
                <a:cs typeface="Consolas"/>
              </a:rPr>
              <a:t>mins</a:t>
            </a:r>
            <a:endParaRPr lang="en-US" sz="1200" dirty="0"/>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Tree>
    <p:extLst>
      <p:ext uri="{BB962C8B-B14F-4D97-AF65-F5344CB8AC3E}">
        <p14:creationId xmlns:p14="http://schemas.microsoft.com/office/powerpoint/2010/main" val="18184492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log-in </a:t>
            </a:r>
            <a:endParaRPr lang="en-US" dirty="0"/>
          </a:p>
        </p:txBody>
      </p:sp>
      <p:sp>
        <p:nvSpPr>
          <p:cNvPr id="3" name="Content Placeholder 2"/>
          <p:cNvSpPr>
            <a:spLocks noGrp="1"/>
          </p:cNvSpPr>
          <p:nvPr>
            <p:ph idx="1"/>
          </p:nvPr>
        </p:nvSpPr>
        <p:spPr>
          <a:noFill/>
          <a:ln w="9525">
            <a:noFill/>
            <a:miter lim="800000"/>
            <a:headEnd/>
            <a:tailEnd/>
          </a:ln>
        </p:spPr>
        <p:txBody>
          <a:bodyPr vert="horz" wrap="square" lIns="0" tIns="0" rIns="0" bIns="0" numCol="1" anchor="t" anchorCtr="0" compatLnSpc="1">
            <a:prstTxWarp prst="textNoShape">
              <a:avLst/>
            </a:prstTxWarp>
          </a:bodyPr>
          <a:lstStyle/>
          <a:p>
            <a:pPr>
              <a:spcBef>
                <a:spcPts val="0"/>
              </a:spcBef>
              <a:spcAft>
                <a:spcPts val="0"/>
              </a:spcAft>
            </a:pPr>
            <a:r>
              <a:rPr lang="en-US" sz="1200" dirty="0" err="1">
                <a:latin typeface="Consolas"/>
                <a:cs typeface="Consolas"/>
              </a:rPr>
              <a:t>aceymac-nh</a:t>
            </a:r>
            <a:r>
              <a:rPr lang="en-US" sz="1200" dirty="0">
                <a:latin typeface="Consolas"/>
                <a:cs typeface="Consolas"/>
              </a:rPr>
              <a:t>:.</a:t>
            </a:r>
            <a:r>
              <a:rPr lang="en-US" sz="1200" dirty="0" err="1">
                <a:latin typeface="Consolas"/>
                <a:cs typeface="Consolas"/>
              </a:rPr>
              <a:t>starcluster</a:t>
            </a:r>
            <a:r>
              <a:rPr lang="en-US" sz="1200" dirty="0">
                <a:latin typeface="Consolas"/>
                <a:cs typeface="Consolas"/>
              </a:rPr>
              <a:t> bau04c$ </a:t>
            </a:r>
            <a:r>
              <a:rPr lang="en-US" sz="1200" dirty="0" err="1">
                <a:latin typeface="Consolas"/>
                <a:cs typeface="Consolas"/>
              </a:rPr>
              <a:t>starcluster</a:t>
            </a:r>
            <a:r>
              <a:rPr lang="en-US" sz="1200" dirty="0">
                <a:latin typeface="Consolas"/>
                <a:cs typeface="Consolas"/>
              </a:rPr>
              <a:t> </a:t>
            </a:r>
            <a:r>
              <a:rPr lang="en-US" sz="1200" dirty="0" err="1">
                <a:latin typeface="Consolas"/>
                <a:cs typeface="Consolas"/>
              </a:rPr>
              <a:t>sshmaster</a:t>
            </a:r>
            <a:r>
              <a:rPr lang="en-US" sz="1200" dirty="0">
                <a:latin typeface="Consolas"/>
                <a:cs typeface="Consolas"/>
              </a:rPr>
              <a:t> </a:t>
            </a:r>
            <a:r>
              <a:rPr lang="en-US" sz="1200" dirty="0" err="1" smtClean="0">
                <a:latin typeface="Consolas"/>
                <a:cs typeface="Consolas"/>
              </a:rPr>
              <a:t>mycluster</a:t>
            </a:r>
            <a:endParaRPr lang="en-US" sz="1200" dirty="0" smtClean="0">
              <a:latin typeface="Consolas"/>
              <a:cs typeface="Consolas"/>
            </a:endParaRPr>
          </a:p>
          <a:p>
            <a:pPr>
              <a:spcBef>
                <a:spcPts val="0"/>
              </a:spcBef>
              <a:spcAft>
                <a:spcPts val="0"/>
              </a:spcAft>
            </a:pPr>
            <a:endParaRPr lang="en-US" sz="1200" dirty="0">
              <a:latin typeface="Consolas"/>
              <a:cs typeface="Consolas"/>
            </a:endParaRPr>
          </a:p>
          <a:p>
            <a:pPr>
              <a:spcBef>
                <a:spcPts val="0"/>
              </a:spcBef>
              <a:spcAft>
                <a:spcPts val="0"/>
              </a:spcAft>
            </a:pPr>
            <a:r>
              <a:rPr lang="en-US" sz="600" dirty="0" err="1">
                <a:latin typeface="Consolas"/>
                <a:cs typeface="Consolas"/>
              </a:rPr>
              <a:t>StarCluster</a:t>
            </a:r>
            <a:r>
              <a:rPr lang="en-US" sz="600" dirty="0">
                <a:latin typeface="Consolas"/>
                <a:cs typeface="Consolas"/>
              </a:rPr>
              <a:t> - (http://</a:t>
            </a:r>
            <a:r>
              <a:rPr lang="en-US" sz="600" dirty="0" err="1">
                <a:latin typeface="Consolas"/>
                <a:cs typeface="Consolas"/>
              </a:rPr>
              <a:t>star.mit.edu</a:t>
            </a:r>
            <a:r>
              <a:rPr lang="en-US" sz="600" dirty="0">
                <a:latin typeface="Consolas"/>
                <a:cs typeface="Consolas"/>
              </a:rPr>
              <a:t>/cluster) (v. 0.94.2)</a:t>
            </a:r>
          </a:p>
          <a:p>
            <a:pPr>
              <a:spcBef>
                <a:spcPts val="0"/>
              </a:spcBef>
              <a:spcAft>
                <a:spcPts val="0"/>
              </a:spcAft>
            </a:pPr>
            <a:r>
              <a:rPr lang="en-US" sz="600" dirty="0">
                <a:latin typeface="Consolas"/>
                <a:cs typeface="Consolas"/>
              </a:rPr>
              <a:t>Software Tools for Academics and Researchers (STAR)</a:t>
            </a:r>
          </a:p>
          <a:p>
            <a:pPr>
              <a:spcBef>
                <a:spcPts val="0"/>
              </a:spcBef>
              <a:spcAft>
                <a:spcPts val="0"/>
              </a:spcAft>
            </a:pPr>
            <a:r>
              <a:rPr lang="en-US" sz="600" dirty="0">
                <a:latin typeface="Consolas"/>
                <a:cs typeface="Consolas"/>
              </a:rPr>
              <a:t>Please submit bug reports to </a:t>
            </a:r>
            <a:r>
              <a:rPr lang="en-US" sz="600" dirty="0" err="1">
                <a:latin typeface="Consolas"/>
                <a:cs typeface="Consolas"/>
              </a:rPr>
              <a:t>starcluster@mit.edu</a:t>
            </a:r>
            <a:endParaRPr lang="en-US" sz="600" dirty="0">
              <a:latin typeface="Consolas"/>
              <a:cs typeface="Consolas"/>
            </a:endParaRPr>
          </a:p>
          <a:p>
            <a:pPr>
              <a:spcBef>
                <a:spcPts val="0"/>
              </a:spcBef>
              <a:spcAft>
                <a:spcPts val="0"/>
              </a:spcAft>
            </a:pPr>
            <a:endParaRPr lang="en-US" sz="600" dirty="0">
              <a:latin typeface="Consolas"/>
              <a:cs typeface="Consolas"/>
            </a:endParaRPr>
          </a:p>
          <a:p>
            <a:pPr>
              <a:spcBef>
                <a:spcPts val="0"/>
              </a:spcBef>
              <a:spcAft>
                <a:spcPts val="0"/>
              </a:spcAft>
            </a:pPr>
            <a:r>
              <a:rPr lang="en-US" sz="600" dirty="0">
                <a:latin typeface="Consolas"/>
                <a:cs typeface="Consolas"/>
              </a:rPr>
              <a:t>The authenticity of host 'ec2-54-206-27-157.ap-southeast-2.compute.amazonaws.com (54.206.27.157)' can't be established.</a:t>
            </a:r>
          </a:p>
          <a:p>
            <a:pPr>
              <a:spcBef>
                <a:spcPts val="0"/>
              </a:spcBef>
              <a:spcAft>
                <a:spcPts val="0"/>
              </a:spcAft>
            </a:pPr>
            <a:r>
              <a:rPr lang="en-US" sz="600" dirty="0">
                <a:latin typeface="Consolas"/>
                <a:cs typeface="Consolas"/>
              </a:rPr>
              <a:t>RSA key fingerprint is 3c:d3:0a:dd:79:37:20:4d:9b:96:a4:11:53:f4:1d:37.</a:t>
            </a:r>
          </a:p>
          <a:p>
            <a:pPr>
              <a:spcBef>
                <a:spcPts val="0"/>
              </a:spcBef>
              <a:spcAft>
                <a:spcPts val="0"/>
              </a:spcAft>
            </a:pPr>
            <a:r>
              <a:rPr lang="en-US" sz="600" dirty="0">
                <a:latin typeface="Consolas"/>
                <a:cs typeface="Consolas"/>
              </a:rPr>
              <a:t>Are you sure you want to continue connecting (yes/no)? yes</a:t>
            </a:r>
          </a:p>
          <a:p>
            <a:pPr>
              <a:spcBef>
                <a:spcPts val="0"/>
              </a:spcBef>
              <a:spcAft>
                <a:spcPts val="0"/>
              </a:spcAft>
            </a:pPr>
            <a:r>
              <a:rPr lang="en-US" sz="600" dirty="0">
                <a:latin typeface="Consolas"/>
                <a:cs typeface="Consolas"/>
              </a:rPr>
              <a:t>Warning: Permanently added 'ec2-54-206-27-157.ap-southeast-2.compute.amazonaws.com,54.206.27.157' (RSA) to the list of known hosts.</a:t>
            </a:r>
          </a:p>
          <a:p>
            <a:pPr>
              <a:spcBef>
                <a:spcPts val="0"/>
              </a:spcBef>
              <a:spcAft>
                <a:spcPts val="0"/>
              </a:spcAft>
            </a:pPr>
            <a:r>
              <a:rPr lang="en-US" sz="600" dirty="0">
                <a:latin typeface="Consolas"/>
                <a:cs typeface="Consolas"/>
              </a:rPr>
              <a:t>          _                 _           _</a:t>
            </a:r>
          </a:p>
          <a:p>
            <a:pPr>
              <a:spcBef>
                <a:spcPts val="0"/>
              </a:spcBef>
              <a:spcAft>
                <a:spcPts val="0"/>
              </a:spcAft>
            </a:pPr>
            <a:r>
              <a:rPr lang="en-US" sz="600" dirty="0">
                <a:latin typeface="Consolas"/>
                <a:cs typeface="Consolas"/>
              </a:rPr>
              <a:t>__/\_____| |_ __ _ _ __ ___| |_   _ ___| |_ ___ _ __</a:t>
            </a:r>
          </a:p>
          <a:p>
            <a:pPr>
              <a:spcBef>
                <a:spcPts val="0"/>
              </a:spcBef>
              <a:spcAft>
                <a:spcPts val="0"/>
              </a:spcAft>
            </a:pPr>
            <a:r>
              <a:rPr lang="en-US" sz="600" dirty="0">
                <a:latin typeface="Consolas"/>
                <a:cs typeface="Consolas"/>
              </a:rPr>
              <a:t>\    / __| __/ _` | '__/ __| | | | / __| __/ _ \ '__|</a:t>
            </a:r>
          </a:p>
          <a:p>
            <a:pPr>
              <a:spcBef>
                <a:spcPts val="0"/>
              </a:spcBef>
              <a:spcAft>
                <a:spcPts val="0"/>
              </a:spcAft>
            </a:pPr>
            <a:r>
              <a:rPr lang="en-US" sz="600" dirty="0">
                <a:latin typeface="Consolas"/>
                <a:cs typeface="Consolas"/>
              </a:rPr>
              <a:t>/_  _\__ \ || (_| | | | (__| | |_| \__ \ ||  __/ |</a:t>
            </a:r>
          </a:p>
          <a:p>
            <a:pPr>
              <a:spcBef>
                <a:spcPts val="0"/>
              </a:spcBef>
              <a:spcAft>
                <a:spcPts val="0"/>
              </a:spcAft>
            </a:pPr>
            <a:r>
              <a:rPr lang="en-US" sz="600" dirty="0">
                <a:latin typeface="Consolas"/>
                <a:cs typeface="Consolas"/>
              </a:rPr>
              <a:t>  \/ |___/\__\__,_|_|  \___|_|\__,_|___/\__\___|_|</a:t>
            </a:r>
          </a:p>
          <a:p>
            <a:pPr>
              <a:spcBef>
                <a:spcPts val="0"/>
              </a:spcBef>
              <a:spcAft>
                <a:spcPts val="0"/>
              </a:spcAft>
            </a:pPr>
            <a:endParaRPr lang="en-US" sz="600" dirty="0">
              <a:latin typeface="Consolas"/>
              <a:cs typeface="Consolas"/>
            </a:endParaRPr>
          </a:p>
          <a:p>
            <a:pPr>
              <a:spcBef>
                <a:spcPts val="0"/>
              </a:spcBef>
              <a:spcAft>
                <a:spcPts val="0"/>
              </a:spcAft>
            </a:pPr>
            <a:r>
              <a:rPr lang="en-US" sz="600" dirty="0" err="1">
                <a:latin typeface="Consolas"/>
                <a:cs typeface="Consolas"/>
              </a:rPr>
              <a:t>StarCluster</a:t>
            </a:r>
            <a:r>
              <a:rPr lang="en-US" sz="600" dirty="0">
                <a:latin typeface="Consolas"/>
                <a:cs typeface="Consolas"/>
              </a:rPr>
              <a:t> Ubuntu 12.04 AMI</a:t>
            </a:r>
          </a:p>
          <a:p>
            <a:pPr>
              <a:spcBef>
                <a:spcPts val="0"/>
              </a:spcBef>
              <a:spcAft>
                <a:spcPts val="0"/>
              </a:spcAft>
            </a:pPr>
            <a:r>
              <a:rPr lang="en-US" sz="600" dirty="0">
                <a:latin typeface="Consolas"/>
                <a:cs typeface="Consolas"/>
              </a:rPr>
              <a:t>Software Tools for Academics and Researchers (STAR)</a:t>
            </a:r>
          </a:p>
          <a:p>
            <a:pPr>
              <a:spcBef>
                <a:spcPts val="0"/>
              </a:spcBef>
              <a:spcAft>
                <a:spcPts val="0"/>
              </a:spcAft>
            </a:pPr>
            <a:r>
              <a:rPr lang="en-US" sz="600" dirty="0">
                <a:latin typeface="Consolas"/>
                <a:cs typeface="Consolas"/>
              </a:rPr>
              <a:t>Homepage: http://</a:t>
            </a:r>
            <a:r>
              <a:rPr lang="en-US" sz="600" dirty="0" err="1">
                <a:latin typeface="Consolas"/>
                <a:cs typeface="Consolas"/>
              </a:rPr>
              <a:t>star.mit.edu</a:t>
            </a:r>
            <a:r>
              <a:rPr lang="en-US" sz="600" dirty="0">
                <a:latin typeface="Consolas"/>
                <a:cs typeface="Consolas"/>
              </a:rPr>
              <a:t>/cluster</a:t>
            </a:r>
          </a:p>
          <a:p>
            <a:pPr>
              <a:spcBef>
                <a:spcPts val="0"/>
              </a:spcBef>
              <a:spcAft>
                <a:spcPts val="0"/>
              </a:spcAft>
            </a:pPr>
            <a:r>
              <a:rPr lang="en-US" sz="600" dirty="0">
                <a:latin typeface="Consolas"/>
                <a:cs typeface="Consolas"/>
              </a:rPr>
              <a:t>Documentation: http://</a:t>
            </a:r>
            <a:r>
              <a:rPr lang="en-US" sz="600" dirty="0" err="1">
                <a:latin typeface="Consolas"/>
                <a:cs typeface="Consolas"/>
              </a:rPr>
              <a:t>star.mit.edu</a:t>
            </a:r>
            <a:r>
              <a:rPr lang="en-US" sz="600" dirty="0">
                <a:latin typeface="Consolas"/>
                <a:cs typeface="Consolas"/>
              </a:rPr>
              <a:t>/cluster/docs/latest</a:t>
            </a:r>
          </a:p>
          <a:p>
            <a:pPr>
              <a:spcBef>
                <a:spcPts val="0"/>
              </a:spcBef>
              <a:spcAft>
                <a:spcPts val="0"/>
              </a:spcAft>
            </a:pPr>
            <a:r>
              <a:rPr lang="en-US" sz="600" dirty="0">
                <a:latin typeface="Consolas"/>
                <a:cs typeface="Consolas"/>
              </a:rPr>
              <a:t>Code: https://</a:t>
            </a:r>
            <a:r>
              <a:rPr lang="en-US" sz="600" dirty="0" err="1">
                <a:latin typeface="Consolas"/>
                <a:cs typeface="Consolas"/>
              </a:rPr>
              <a:t>github.com</a:t>
            </a:r>
            <a:r>
              <a:rPr lang="en-US" sz="600" dirty="0">
                <a:latin typeface="Consolas"/>
                <a:cs typeface="Consolas"/>
              </a:rPr>
              <a:t>/</a:t>
            </a:r>
            <a:r>
              <a:rPr lang="en-US" sz="600" dirty="0" err="1">
                <a:latin typeface="Consolas"/>
                <a:cs typeface="Consolas"/>
              </a:rPr>
              <a:t>jtriley</a:t>
            </a:r>
            <a:r>
              <a:rPr lang="en-US" sz="600" dirty="0">
                <a:latin typeface="Consolas"/>
                <a:cs typeface="Consolas"/>
              </a:rPr>
              <a:t>/</a:t>
            </a:r>
            <a:r>
              <a:rPr lang="en-US" sz="600" dirty="0" err="1">
                <a:latin typeface="Consolas"/>
                <a:cs typeface="Consolas"/>
              </a:rPr>
              <a:t>StarCluster</a:t>
            </a:r>
            <a:endParaRPr lang="en-US" sz="600" dirty="0">
              <a:latin typeface="Consolas"/>
              <a:cs typeface="Consolas"/>
            </a:endParaRPr>
          </a:p>
          <a:p>
            <a:pPr>
              <a:spcBef>
                <a:spcPts val="0"/>
              </a:spcBef>
              <a:spcAft>
                <a:spcPts val="0"/>
              </a:spcAft>
            </a:pPr>
            <a:r>
              <a:rPr lang="en-US" sz="600" dirty="0">
                <a:latin typeface="Consolas"/>
                <a:cs typeface="Consolas"/>
              </a:rPr>
              <a:t>Mailing list: </a:t>
            </a:r>
            <a:r>
              <a:rPr lang="en-US" sz="600" dirty="0" err="1">
                <a:latin typeface="Consolas"/>
                <a:cs typeface="Consolas"/>
              </a:rPr>
              <a:t>starcluster@mit.edu</a:t>
            </a:r>
            <a:endParaRPr lang="en-US" sz="600" dirty="0">
              <a:latin typeface="Consolas"/>
              <a:cs typeface="Consolas"/>
            </a:endParaRPr>
          </a:p>
          <a:p>
            <a:pPr>
              <a:spcBef>
                <a:spcPts val="0"/>
              </a:spcBef>
              <a:spcAft>
                <a:spcPts val="0"/>
              </a:spcAft>
            </a:pPr>
            <a:endParaRPr lang="en-US" sz="600" dirty="0">
              <a:latin typeface="Consolas"/>
              <a:cs typeface="Consolas"/>
            </a:endParaRPr>
          </a:p>
          <a:p>
            <a:pPr>
              <a:spcBef>
                <a:spcPts val="0"/>
              </a:spcBef>
              <a:spcAft>
                <a:spcPts val="0"/>
              </a:spcAft>
            </a:pPr>
            <a:r>
              <a:rPr lang="en-US" sz="600" dirty="0">
                <a:latin typeface="Consolas"/>
                <a:cs typeface="Consolas"/>
              </a:rPr>
              <a:t>This AMI Contains:</a:t>
            </a:r>
          </a:p>
          <a:p>
            <a:pPr>
              <a:spcBef>
                <a:spcPts val="0"/>
              </a:spcBef>
              <a:spcAft>
                <a:spcPts val="0"/>
              </a:spcAft>
            </a:pPr>
            <a:endParaRPr lang="en-US" sz="600" dirty="0">
              <a:latin typeface="Consolas"/>
              <a:cs typeface="Consolas"/>
            </a:endParaRPr>
          </a:p>
          <a:p>
            <a:pPr>
              <a:spcBef>
                <a:spcPts val="0"/>
              </a:spcBef>
              <a:spcAft>
                <a:spcPts val="0"/>
              </a:spcAft>
            </a:pPr>
            <a:r>
              <a:rPr lang="en-US" sz="600" dirty="0">
                <a:latin typeface="Consolas"/>
                <a:cs typeface="Consolas"/>
              </a:rPr>
              <a:t>  * Open Grid Scheduler (OGS - formerly SGE) queuing system</a:t>
            </a:r>
          </a:p>
          <a:p>
            <a:pPr>
              <a:spcBef>
                <a:spcPts val="0"/>
              </a:spcBef>
              <a:spcAft>
                <a:spcPts val="0"/>
              </a:spcAft>
            </a:pPr>
            <a:r>
              <a:rPr lang="en-US" sz="600" dirty="0">
                <a:latin typeface="Consolas"/>
                <a:cs typeface="Consolas"/>
              </a:rPr>
              <a:t>  * Condor workload management system</a:t>
            </a:r>
          </a:p>
          <a:p>
            <a:pPr>
              <a:spcBef>
                <a:spcPts val="0"/>
              </a:spcBef>
              <a:spcAft>
                <a:spcPts val="0"/>
              </a:spcAft>
            </a:pPr>
            <a:r>
              <a:rPr lang="en-US" sz="600" dirty="0">
                <a:latin typeface="Consolas"/>
                <a:cs typeface="Consolas"/>
              </a:rPr>
              <a:t>  * </a:t>
            </a:r>
            <a:r>
              <a:rPr lang="en-US" sz="600" dirty="0" err="1">
                <a:latin typeface="Consolas"/>
                <a:cs typeface="Consolas"/>
              </a:rPr>
              <a:t>OpenMPI</a:t>
            </a:r>
            <a:r>
              <a:rPr lang="en-US" sz="600" dirty="0">
                <a:latin typeface="Consolas"/>
                <a:cs typeface="Consolas"/>
              </a:rPr>
              <a:t> compiled with Open Grid Scheduler support</a:t>
            </a:r>
          </a:p>
          <a:p>
            <a:pPr>
              <a:spcBef>
                <a:spcPts val="0"/>
              </a:spcBef>
              <a:spcAft>
                <a:spcPts val="0"/>
              </a:spcAft>
            </a:pPr>
            <a:r>
              <a:rPr lang="en-US" sz="600" dirty="0">
                <a:latin typeface="Consolas"/>
                <a:cs typeface="Consolas"/>
              </a:rPr>
              <a:t>  * </a:t>
            </a:r>
            <a:r>
              <a:rPr lang="en-US" sz="600" dirty="0" err="1">
                <a:latin typeface="Consolas"/>
                <a:cs typeface="Consolas"/>
              </a:rPr>
              <a:t>OpenBLAS</a:t>
            </a:r>
            <a:r>
              <a:rPr lang="en-US" sz="600" dirty="0">
                <a:latin typeface="Consolas"/>
                <a:cs typeface="Consolas"/>
              </a:rPr>
              <a:t>- Highly optimized Basic Linear Algebra Routines</a:t>
            </a:r>
          </a:p>
          <a:p>
            <a:pPr>
              <a:spcBef>
                <a:spcPts val="0"/>
              </a:spcBef>
              <a:spcAft>
                <a:spcPts val="0"/>
              </a:spcAft>
            </a:pPr>
            <a:r>
              <a:rPr lang="en-US" sz="600" dirty="0">
                <a:latin typeface="Consolas"/>
                <a:cs typeface="Consolas"/>
              </a:rPr>
              <a:t>  * </a:t>
            </a:r>
            <a:r>
              <a:rPr lang="en-US" sz="600" dirty="0" err="1">
                <a:latin typeface="Consolas"/>
                <a:cs typeface="Consolas"/>
              </a:rPr>
              <a:t>NumPy</a:t>
            </a:r>
            <a:r>
              <a:rPr lang="en-US" sz="600" dirty="0">
                <a:latin typeface="Consolas"/>
                <a:cs typeface="Consolas"/>
              </a:rPr>
              <a:t>/</a:t>
            </a:r>
            <a:r>
              <a:rPr lang="en-US" sz="600" dirty="0" err="1">
                <a:latin typeface="Consolas"/>
                <a:cs typeface="Consolas"/>
              </a:rPr>
              <a:t>SciPy</a:t>
            </a:r>
            <a:r>
              <a:rPr lang="en-US" sz="600" dirty="0">
                <a:latin typeface="Consolas"/>
                <a:cs typeface="Consolas"/>
              </a:rPr>
              <a:t> linked against </a:t>
            </a:r>
            <a:r>
              <a:rPr lang="en-US" sz="600" dirty="0" err="1">
                <a:latin typeface="Consolas"/>
                <a:cs typeface="Consolas"/>
              </a:rPr>
              <a:t>OpenBlas</a:t>
            </a:r>
            <a:endParaRPr lang="en-US" sz="600" dirty="0">
              <a:latin typeface="Consolas"/>
              <a:cs typeface="Consolas"/>
            </a:endParaRPr>
          </a:p>
          <a:p>
            <a:pPr>
              <a:spcBef>
                <a:spcPts val="0"/>
              </a:spcBef>
              <a:spcAft>
                <a:spcPts val="0"/>
              </a:spcAft>
            </a:pPr>
            <a:r>
              <a:rPr lang="en-US" sz="600" dirty="0">
                <a:latin typeface="Consolas"/>
                <a:cs typeface="Consolas"/>
              </a:rPr>
              <a:t>  * </a:t>
            </a:r>
            <a:r>
              <a:rPr lang="en-US" sz="600" dirty="0" err="1">
                <a:latin typeface="Consolas"/>
                <a:cs typeface="Consolas"/>
              </a:rPr>
              <a:t>IPython</a:t>
            </a:r>
            <a:r>
              <a:rPr lang="en-US" sz="600" dirty="0">
                <a:latin typeface="Consolas"/>
                <a:cs typeface="Consolas"/>
              </a:rPr>
              <a:t> 0.13 with parallel support</a:t>
            </a:r>
          </a:p>
          <a:p>
            <a:pPr>
              <a:spcBef>
                <a:spcPts val="0"/>
              </a:spcBef>
              <a:spcAft>
                <a:spcPts val="0"/>
              </a:spcAft>
            </a:pPr>
            <a:r>
              <a:rPr lang="en-US" sz="600" dirty="0">
                <a:latin typeface="Consolas"/>
                <a:cs typeface="Consolas"/>
              </a:rPr>
              <a:t>  * and more! (use '</a:t>
            </a:r>
            <a:r>
              <a:rPr lang="en-US" sz="600" dirty="0" err="1">
                <a:latin typeface="Consolas"/>
                <a:cs typeface="Consolas"/>
              </a:rPr>
              <a:t>dpkg</a:t>
            </a:r>
            <a:r>
              <a:rPr lang="en-US" sz="600" dirty="0">
                <a:latin typeface="Consolas"/>
                <a:cs typeface="Consolas"/>
              </a:rPr>
              <a:t> -l' to show all installed packages)</a:t>
            </a:r>
          </a:p>
          <a:p>
            <a:pPr>
              <a:spcBef>
                <a:spcPts val="0"/>
              </a:spcBef>
              <a:spcAft>
                <a:spcPts val="0"/>
              </a:spcAft>
            </a:pPr>
            <a:endParaRPr lang="en-US" sz="600" dirty="0">
              <a:latin typeface="Consolas"/>
              <a:cs typeface="Consolas"/>
            </a:endParaRPr>
          </a:p>
          <a:p>
            <a:pPr>
              <a:spcBef>
                <a:spcPts val="0"/>
              </a:spcBef>
              <a:spcAft>
                <a:spcPts val="0"/>
              </a:spcAft>
            </a:pPr>
            <a:r>
              <a:rPr lang="en-US" sz="600" dirty="0">
                <a:latin typeface="Consolas"/>
                <a:cs typeface="Consolas"/>
              </a:rPr>
              <a:t>Open Grid Scheduler/Condor cheat sheet:</a:t>
            </a:r>
          </a:p>
          <a:p>
            <a:pPr>
              <a:spcBef>
                <a:spcPts val="0"/>
              </a:spcBef>
              <a:spcAft>
                <a:spcPts val="0"/>
              </a:spcAft>
            </a:pPr>
            <a:endParaRPr lang="en-US" sz="600" dirty="0">
              <a:latin typeface="Consolas"/>
              <a:cs typeface="Consolas"/>
            </a:endParaRPr>
          </a:p>
          <a:p>
            <a:pPr>
              <a:spcBef>
                <a:spcPts val="0"/>
              </a:spcBef>
              <a:spcAft>
                <a:spcPts val="0"/>
              </a:spcAft>
            </a:pPr>
            <a:r>
              <a:rPr lang="en-US" sz="600" dirty="0">
                <a:latin typeface="Consolas"/>
                <a:cs typeface="Consolas"/>
              </a:rPr>
              <a:t>  * </a:t>
            </a:r>
            <a:r>
              <a:rPr lang="en-US" sz="600" dirty="0" err="1">
                <a:latin typeface="Consolas"/>
                <a:cs typeface="Consolas"/>
              </a:rPr>
              <a:t>qstat</a:t>
            </a:r>
            <a:r>
              <a:rPr lang="en-US" sz="600" dirty="0">
                <a:latin typeface="Consolas"/>
                <a:cs typeface="Consolas"/>
              </a:rPr>
              <a:t>/</a:t>
            </a:r>
            <a:r>
              <a:rPr lang="en-US" sz="600" dirty="0" err="1">
                <a:latin typeface="Consolas"/>
                <a:cs typeface="Consolas"/>
              </a:rPr>
              <a:t>condor_q</a:t>
            </a:r>
            <a:r>
              <a:rPr lang="en-US" sz="600" dirty="0">
                <a:latin typeface="Consolas"/>
                <a:cs typeface="Consolas"/>
              </a:rPr>
              <a:t> - show status of batch jobs</a:t>
            </a:r>
          </a:p>
          <a:p>
            <a:pPr>
              <a:spcBef>
                <a:spcPts val="0"/>
              </a:spcBef>
              <a:spcAft>
                <a:spcPts val="0"/>
              </a:spcAft>
            </a:pPr>
            <a:r>
              <a:rPr lang="en-US" sz="600" dirty="0">
                <a:latin typeface="Consolas"/>
                <a:cs typeface="Consolas"/>
              </a:rPr>
              <a:t>  * </a:t>
            </a:r>
            <a:r>
              <a:rPr lang="en-US" sz="600" dirty="0" err="1">
                <a:latin typeface="Consolas"/>
                <a:cs typeface="Consolas"/>
              </a:rPr>
              <a:t>qhost</a:t>
            </a:r>
            <a:r>
              <a:rPr lang="en-US" sz="600" dirty="0">
                <a:latin typeface="Consolas"/>
                <a:cs typeface="Consolas"/>
              </a:rPr>
              <a:t>/</a:t>
            </a:r>
            <a:r>
              <a:rPr lang="en-US" sz="600" dirty="0" err="1">
                <a:latin typeface="Consolas"/>
                <a:cs typeface="Consolas"/>
              </a:rPr>
              <a:t>condor_status</a:t>
            </a:r>
            <a:r>
              <a:rPr lang="en-US" sz="600" dirty="0">
                <a:latin typeface="Consolas"/>
                <a:cs typeface="Consolas"/>
              </a:rPr>
              <a:t>- show status of hosts, queues, and jobs</a:t>
            </a:r>
          </a:p>
          <a:p>
            <a:pPr>
              <a:spcBef>
                <a:spcPts val="0"/>
              </a:spcBef>
              <a:spcAft>
                <a:spcPts val="0"/>
              </a:spcAft>
            </a:pPr>
            <a:r>
              <a:rPr lang="en-US" sz="600" dirty="0">
                <a:latin typeface="Consolas"/>
                <a:cs typeface="Consolas"/>
              </a:rPr>
              <a:t>  * </a:t>
            </a:r>
            <a:r>
              <a:rPr lang="en-US" sz="600" dirty="0" err="1">
                <a:latin typeface="Consolas"/>
                <a:cs typeface="Consolas"/>
              </a:rPr>
              <a:t>qsub</a:t>
            </a:r>
            <a:r>
              <a:rPr lang="en-US" sz="600" dirty="0">
                <a:latin typeface="Consolas"/>
                <a:cs typeface="Consolas"/>
              </a:rPr>
              <a:t>/</a:t>
            </a:r>
            <a:r>
              <a:rPr lang="en-US" sz="600" dirty="0" err="1">
                <a:latin typeface="Consolas"/>
                <a:cs typeface="Consolas"/>
              </a:rPr>
              <a:t>condor_submit</a:t>
            </a:r>
            <a:r>
              <a:rPr lang="en-US" sz="600" dirty="0">
                <a:latin typeface="Consolas"/>
                <a:cs typeface="Consolas"/>
              </a:rPr>
              <a:t> - submit batch jobs (e.g. </a:t>
            </a:r>
            <a:r>
              <a:rPr lang="en-US" sz="600" dirty="0" err="1">
                <a:latin typeface="Consolas"/>
                <a:cs typeface="Consolas"/>
              </a:rPr>
              <a:t>qsub</a:t>
            </a:r>
            <a:r>
              <a:rPr lang="en-US" sz="600" dirty="0">
                <a:latin typeface="Consolas"/>
                <a:cs typeface="Consolas"/>
              </a:rPr>
              <a:t> -</a:t>
            </a:r>
            <a:r>
              <a:rPr lang="en-US" sz="600" dirty="0" err="1">
                <a:latin typeface="Consolas"/>
                <a:cs typeface="Consolas"/>
              </a:rPr>
              <a:t>cwd</a:t>
            </a:r>
            <a:r>
              <a:rPr lang="en-US" sz="600" dirty="0">
                <a:latin typeface="Consolas"/>
                <a:cs typeface="Consolas"/>
              </a:rPr>
              <a:t> ./</a:t>
            </a:r>
            <a:r>
              <a:rPr lang="en-US" sz="600" dirty="0" err="1">
                <a:latin typeface="Consolas"/>
                <a:cs typeface="Consolas"/>
              </a:rPr>
              <a:t>job.sh</a:t>
            </a:r>
            <a:r>
              <a:rPr lang="en-US" sz="600" dirty="0">
                <a:latin typeface="Consolas"/>
                <a:cs typeface="Consolas"/>
              </a:rPr>
              <a:t>)</a:t>
            </a:r>
          </a:p>
          <a:p>
            <a:pPr>
              <a:spcBef>
                <a:spcPts val="0"/>
              </a:spcBef>
              <a:spcAft>
                <a:spcPts val="0"/>
              </a:spcAft>
            </a:pPr>
            <a:r>
              <a:rPr lang="en-US" sz="600" dirty="0">
                <a:latin typeface="Consolas"/>
                <a:cs typeface="Consolas"/>
              </a:rPr>
              <a:t>  * </a:t>
            </a:r>
            <a:r>
              <a:rPr lang="en-US" sz="600" dirty="0" err="1">
                <a:latin typeface="Consolas"/>
                <a:cs typeface="Consolas"/>
              </a:rPr>
              <a:t>qdel</a:t>
            </a:r>
            <a:r>
              <a:rPr lang="en-US" sz="600" dirty="0">
                <a:latin typeface="Consolas"/>
                <a:cs typeface="Consolas"/>
              </a:rPr>
              <a:t>/</a:t>
            </a:r>
            <a:r>
              <a:rPr lang="en-US" sz="600" dirty="0" err="1">
                <a:latin typeface="Consolas"/>
                <a:cs typeface="Consolas"/>
              </a:rPr>
              <a:t>condor_rm</a:t>
            </a:r>
            <a:r>
              <a:rPr lang="en-US" sz="600" dirty="0">
                <a:latin typeface="Consolas"/>
                <a:cs typeface="Consolas"/>
              </a:rPr>
              <a:t> - delete batch jobs (e.g. </a:t>
            </a:r>
            <a:r>
              <a:rPr lang="en-US" sz="600" dirty="0" err="1">
                <a:latin typeface="Consolas"/>
                <a:cs typeface="Consolas"/>
              </a:rPr>
              <a:t>qdel</a:t>
            </a:r>
            <a:r>
              <a:rPr lang="en-US" sz="600" dirty="0">
                <a:latin typeface="Consolas"/>
                <a:cs typeface="Consolas"/>
              </a:rPr>
              <a:t> 7)</a:t>
            </a:r>
          </a:p>
          <a:p>
            <a:pPr>
              <a:spcBef>
                <a:spcPts val="0"/>
              </a:spcBef>
              <a:spcAft>
                <a:spcPts val="0"/>
              </a:spcAft>
            </a:pPr>
            <a:r>
              <a:rPr lang="en-US" sz="600" dirty="0">
                <a:latin typeface="Consolas"/>
                <a:cs typeface="Consolas"/>
              </a:rPr>
              <a:t>  * </a:t>
            </a:r>
            <a:r>
              <a:rPr lang="en-US" sz="600" dirty="0" err="1">
                <a:latin typeface="Consolas"/>
                <a:cs typeface="Consolas"/>
              </a:rPr>
              <a:t>qconf</a:t>
            </a:r>
            <a:r>
              <a:rPr lang="en-US" sz="600" dirty="0">
                <a:latin typeface="Consolas"/>
                <a:cs typeface="Consolas"/>
              </a:rPr>
              <a:t> - configure Open Grid Scheduler system</a:t>
            </a:r>
          </a:p>
          <a:p>
            <a:pPr>
              <a:spcBef>
                <a:spcPts val="0"/>
              </a:spcBef>
              <a:spcAft>
                <a:spcPts val="0"/>
              </a:spcAft>
            </a:pPr>
            <a:endParaRPr lang="en-US" sz="600" dirty="0">
              <a:latin typeface="Consolas"/>
              <a:cs typeface="Consolas"/>
            </a:endParaRPr>
          </a:p>
          <a:p>
            <a:pPr>
              <a:spcBef>
                <a:spcPts val="0"/>
              </a:spcBef>
              <a:spcAft>
                <a:spcPts val="0"/>
              </a:spcAft>
            </a:pPr>
            <a:r>
              <a:rPr lang="en-US" sz="600" dirty="0">
                <a:latin typeface="Consolas"/>
                <a:cs typeface="Consolas"/>
              </a:rPr>
              <a:t>Current System Stats:</a:t>
            </a:r>
          </a:p>
          <a:p>
            <a:pPr>
              <a:spcBef>
                <a:spcPts val="0"/>
              </a:spcBef>
              <a:spcAft>
                <a:spcPts val="0"/>
              </a:spcAft>
            </a:pPr>
            <a:endParaRPr lang="en-US" sz="600" dirty="0">
              <a:latin typeface="Consolas"/>
              <a:cs typeface="Consolas"/>
            </a:endParaRPr>
          </a:p>
          <a:p>
            <a:pPr>
              <a:spcBef>
                <a:spcPts val="0"/>
              </a:spcBef>
              <a:spcAft>
                <a:spcPts val="0"/>
              </a:spcAft>
            </a:pPr>
            <a:r>
              <a:rPr lang="en-US" sz="600" dirty="0">
                <a:latin typeface="Consolas"/>
                <a:cs typeface="Consolas"/>
              </a:rPr>
              <a:t>  System load:  0.29              Processes:           88</a:t>
            </a:r>
          </a:p>
          <a:p>
            <a:pPr>
              <a:spcBef>
                <a:spcPts val="0"/>
              </a:spcBef>
              <a:spcAft>
                <a:spcPts val="0"/>
              </a:spcAft>
            </a:pPr>
            <a:r>
              <a:rPr lang="en-US" sz="600" dirty="0">
                <a:latin typeface="Consolas"/>
                <a:cs typeface="Consolas"/>
              </a:rPr>
              <a:t>  Usage of /:   75.1% of 9.84GB   Users logged in:     0</a:t>
            </a:r>
          </a:p>
          <a:p>
            <a:pPr>
              <a:spcBef>
                <a:spcPts val="0"/>
              </a:spcBef>
              <a:spcAft>
                <a:spcPts val="0"/>
              </a:spcAft>
            </a:pPr>
            <a:r>
              <a:rPr lang="en-US" sz="600" dirty="0">
                <a:latin typeface="Consolas"/>
                <a:cs typeface="Consolas"/>
              </a:rPr>
              <a:t>  Memory usage: 17%               IP address for eth0: 172.31.2.28</a:t>
            </a:r>
          </a:p>
          <a:p>
            <a:pPr>
              <a:spcBef>
                <a:spcPts val="0"/>
              </a:spcBef>
              <a:spcAft>
                <a:spcPts val="0"/>
              </a:spcAft>
            </a:pPr>
            <a:r>
              <a:rPr lang="en-US" sz="600" dirty="0">
                <a:latin typeface="Consolas"/>
                <a:cs typeface="Consolas"/>
              </a:rPr>
              <a:t>  Swap usage:   0%</a:t>
            </a:r>
          </a:p>
          <a:p>
            <a:pPr>
              <a:spcBef>
                <a:spcPts val="0"/>
              </a:spcBef>
              <a:spcAft>
                <a:spcPts val="0"/>
              </a:spcAft>
            </a:pPr>
            <a:endParaRPr lang="en-US" sz="600" dirty="0">
              <a:latin typeface="Consolas"/>
              <a:cs typeface="Consolas"/>
            </a:endParaRPr>
          </a:p>
          <a:p>
            <a:pPr>
              <a:spcBef>
                <a:spcPts val="0"/>
              </a:spcBef>
              <a:spcAft>
                <a:spcPts val="0"/>
              </a:spcAft>
            </a:pPr>
            <a:r>
              <a:rPr lang="en-US" sz="600" dirty="0">
                <a:latin typeface="Consolas"/>
                <a:cs typeface="Consolas"/>
              </a:rPr>
              <a:t>Last login: Mon Nov 25 16:23:46 2013 from 141.80.150.211</a:t>
            </a:r>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Tree>
    <p:extLst>
      <p:ext uri="{BB962C8B-B14F-4D97-AF65-F5344CB8AC3E}">
        <p14:creationId xmlns:p14="http://schemas.microsoft.com/office/powerpoint/2010/main" val="41226074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dashboard </a:t>
            </a:r>
            <a:endParaRPr lang="en-US" dirty="0"/>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pic>
        <p:nvPicPr>
          <p:cNvPr id="5" name="Picture 4" descr="EC2 Management Console-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889000"/>
            <a:ext cx="7794752" cy="5120640"/>
          </a:xfrm>
          <a:prstGeom prst="rect">
            <a:avLst/>
          </a:prstGeom>
        </p:spPr>
      </p:pic>
    </p:spTree>
    <p:extLst>
      <p:ext uri="{BB962C8B-B14F-4D97-AF65-F5344CB8AC3E}">
        <p14:creationId xmlns:p14="http://schemas.microsoft.com/office/powerpoint/2010/main" val="3071552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Down Arrow 16"/>
          <p:cNvSpPr/>
          <p:nvPr/>
        </p:nvSpPr>
        <p:spPr>
          <a:xfrm>
            <a:off x="4613393" y="294557"/>
            <a:ext cx="4286133" cy="6348028"/>
          </a:xfrm>
          <a:prstGeom prst="downArrow">
            <a:avLst>
              <a:gd name="adj1" fmla="val 50000"/>
              <a:gd name="adj2" fmla="val 61574"/>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 name="Title 1"/>
          <p:cNvSpPr>
            <a:spLocks noGrp="1"/>
          </p:cNvSpPr>
          <p:nvPr>
            <p:ph type="title"/>
          </p:nvPr>
        </p:nvSpPr>
        <p:spPr>
          <a:xfrm>
            <a:off x="360363" y="269875"/>
            <a:ext cx="5126285" cy="857250"/>
          </a:xfrm>
        </p:spPr>
        <p:txBody>
          <a:bodyPr/>
          <a:lstStyle/>
          <a:p>
            <a:r>
              <a:rPr lang="en-US" dirty="0" smtClean="0"/>
              <a:t>Resource consumption</a:t>
            </a:r>
            <a:endParaRPr lang="en-US" dirty="0"/>
          </a:p>
        </p:txBody>
      </p:sp>
      <p:pic>
        <p:nvPicPr>
          <p:cNvPr id="7" name="Picture 6" descr="Default-1-1.jpg"/>
          <p:cNvPicPr>
            <a:picLocks noChangeAspect="1"/>
          </p:cNvPicPr>
          <p:nvPr/>
        </p:nvPicPr>
        <p:blipFill rotWithShape="1">
          <a:blip r:embed="rId3">
            <a:extLst>
              <a:ext uri="{28A0092B-C50C-407E-A947-70E740481C1C}">
                <a14:useLocalDpi xmlns:a14="http://schemas.microsoft.com/office/drawing/2010/main" val="0"/>
              </a:ext>
            </a:extLst>
          </a:blip>
          <a:srcRect b="53440"/>
          <a:stretch/>
        </p:blipFill>
        <p:spPr>
          <a:xfrm>
            <a:off x="5943046" y="3877051"/>
            <a:ext cx="3135070" cy="2137177"/>
          </a:xfrm>
          <a:prstGeom prst="rect">
            <a:avLst/>
          </a:prstGeom>
        </p:spPr>
      </p:pic>
      <p:pic>
        <p:nvPicPr>
          <p:cNvPr id="8" name="Picture 7" descr="Default.png"/>
          <p:cNvPicPr>
            <a:picLocks noChangeAspect="1"/>
          </p:cNvPicPr>
          <p:nvPr/>
        </p:nvPicPr>
        <p:blipFill rotWithShape="1">
          <a:blip r:embed="rId4">
            <a:extLst>
              <a:ext uri="{28A0092B-C50C-407E-A947-70E740481C1C}">
                <a14:useLocalDpi xmlns:a14="http://schemas.microsoft.com/office/drawing/2010/main" val="0"/>
              </a:ext>
            </a:extLst>
          </a:blip>
          <a:srcRect l="1820" t="9404" r="47715" b="47197"/>
          <a:stretch/>
        </p:blipFill>
        <p:spPr>
          <a:xfrm>
            <a:off x="5943046" y="611233"/>
            <a:ext cx="3135070" cy="2073522"/>
          </a:xfrm>
          <a:prstGeom prst="rect">
            <a:avLst/>
          </a:prstGeom>
          <a:ln>
            <a:solidFill>
              <a:schemeClr val="tx2">
                <a:lumMod val="50000"/>
                <a:lumOff val="50000"/>
              </a:schemeClr>
            </a:solidFill>
          </a:ln>
        </p:spPr>
      </p:pic>
      <p:sp>
        <p:nvSpPr>
          <p:cNvPr id="9" name="TextBox 8"/>
          <p:cNvSpPr txBox="1"/>
          <p:nvPr/>
        </p:nvSpPr>
        <p:spPr>
          <a:xfrm>
            <a:off x="5943046" y="3039713"/>
            <a:ext cx="3135070" cy="369332"/>
          </a:xfrm>
          <a:prstGeom prst="rect">
            <a:avLst/>
          </a:prstGeom>
          <a:gradFill>
            <a:gsLst>
              <a:gs pos="0">
                <a:schemeClr val="bg1"/>
              </a:gs>
              <a:gs pos="100000">
                <a:schemeClr val="dk1">
                  <a:tint val="15000"/>
                  <a:satMod val="350000"/>
                </a:schemeClr>
              </a:gs>
            </a:gsLst>
          </a:gradFill>
          <a:ln>
            <a:solidFill>
              <a:schemeClr val="tx1">
                <a:lumMod val="50000"/>
                <a:lumOff val="50000"/>
              </a:schemeClr>
            </a:solidFill>
          </a:ln>
        </p:spPr>
        <p:style>
          <a:lnRef idx="1">
            <a:schemeClr val="dk1"/>
          </a:lnRef>
          <a:fillRef idx="2">
            <a:schemeClr val="dk1"/>
          </a:fillRef>
          <a:effectRef idx="1">
            <a:schemeClr val="dk1"/>
          </a:effectRef>
          <a:fontRef idx="minor">
            <a:schemeClr val="dk1"/>
          </a:fontRef>
        </p:style>
        <p:txBody>
          <a:bodyPr wrap="square" rtlCol="0">
            <a:spAutoFit/>
          </a:bodyPr>
          <a:lstStyle/>
          <a:p>
            <a:r>
              <a:rPr lang="en-US" dirty="0" err="1" smtClean="0"/>
              <a:t>qsub</a:t>
            </a:r>
            <a:r>
              <a:rPr lang="en-US" dirty="0" smtClean="0"/>
              <a:t> –t 1-12 </a:t>
            </a:r>
            <a:r>
              <a:rPr lang="en-US" dirty="0" err="1" smtClean="0"/>
              <a:t>task.qsub</a:t>
            </a:r>
            <a:r>
              <a:rPr lang="en-US" dirty="0" smtClean="0"/>
              <a:t> </a:t>
            </a:r>
          </a:p>
        </p:txBody>
      </p:sp>
      <p:sp>
        <p:nvSpPr>
          <p:cNvPr id="18" name="TextBox 17"/>
          <p:cNvSpPr txBox="1"/>
          <p:nvPr/>
        </p:nvSpPr>
        <p:spPr>
          <a:xfrm>
            <a:off x="5883514" y="261743"/>
            <a:ext cx="774709" cy="369332"/>
          </a:xfrm>
          <a:prstGeom prst="rect">
            <a:avLst/>
          </a:prstGeom>
          <a:noFill/>
        </p:spPr>
        <p:txBody>
          <a:bodyPr wrap="none" rtlCol="0">
            <a:spAutoFit/>
          </a:bodyPr>
          <a:lstStyle/>
          <a:p>
            <a:r>
              <a:rPr lang="en-US" dirty="0" smtClean="0"/>
              <a:t>Script </a:t>
            </a:r>
          </a:p>
        </p:txBody>
      </p:sp>
      <p:sp>
        <p:nvSpPr>
          <p:cNvPr id="19" name="TextBox 18"/>
          <p:cNvSpPr txBox="1"/>
          <p:nvPr/>
        </p:nvSpPr>
        <p:spPr>
          <a:xfrm>
            <a:off x="5883514" y="2703937"/>
            <a:ext cx="1377826" cy="369332"/>
          </a:xfrm>
          <a:prstGeom prst="rect">
            <a:avLst/>
          </a:prstGeom>
          <a:noFill/>
        </p:spPr>
        <p:txBody>
          <a:bodyPr wrap="none" rtlCol="0">
            <a:spAutoFit/>
          </a:bodyPr>
          <a:lstStyle/>
          <a:p>
            <a:r>
              <a:rPr lang="en-US" dirty="0" smtClean="0"/>
              <a:t>Submission</a:t>
            </a:r>
          </a:p>
        </p:txBody>
      </p:sp>
      <p:sp>
        <p:nvSpPr>
          <p:cNvPr id="21" name="TextBox 20"/>
          <p:cNvSpPr txBox="1"/>
          <p:nvPr/>
        </p:nvSpPr>
        <p:spPr>
          <a:xfrm>
            <a:off x="5883514" y="3538018"/>
            <a:ext cx="1224088" cy="369332"/>
          </a:xfrm>
          <a:prstGeom prst="rect">
            <a:avLst/>
          </a:prstGeom>
          <a:noFill/>
        </p:spPr>
        <p:txBody>
          <a:bodyPr wrap="none" rtlCol="0">
            <a:spAutoFit/>
          </a:bodyPr>
          <a:lstStyle/>
          <a:p>
            <a:r>
              <a:rPr lang="en-US" dirty="0" smtClean="0"/>
              <a:t>Scheduler</a:t>
            </a:r>
          </a:p>
        </p:txBody>
      </p:sp>
      <p:pic>
        <p:nvPicPr>
          <p:cNvPr id="11" name="Picture 10"/>
          <p:cNvPicPr>
            <a:picLocks noChangeAspect="1"/>
          </p:cNvPicPr>
          <p:nvPr/>
        </p:nvPicPr>
        <p:blipFill rotWithShape="1">
          <a:blip r:embed="rId5">
            <a:extLst>
              <a:ext uri="{28A0092B-C50C-407E-A947-70E740481C1C}">
                <a14:useLocalDpi xmlns:a14="http://schemas.microsoft.com/office/drawing/2010/main" val="0"/>
              </a:ext>
            </a:extLst>
          </a:blip>
          <a:srcRect l="6107" t="7053" r="31429" b="53704"/>
          <a:stretch/>
        </p:blipFill>
        <p:spPr>
          <a:xfrm>
            <a:off x="323528" y="2088691"/>
            <a:ext cx="4289865" cy="3359414"/>
          </a:xfrm>
          <a:prstGeom prst="rect">
            <a:avLst/>
          </a:prstGeom>
        </p:spPr>
      </p:pic>
      <p:sp>
        <p:nvSpPr>
          <p:cNvPr id="12" name="TextBox 11"/>
          <p:cNvSpPr txBox="1"/>
          <p:nvPr/>
        </p:nvSpPr>
        <p:spPr>
          <a:xfrm>
            <a:off x="360362" y="971143"/>
            <a:ext cx="4939756" cy="923330"/>
          </a:xfrm>
          <a:prstGeom prst="rect">
            <a:avLst/>
          </a:prstGeom>
          <a:noFill/>
        </p:spPr>
        <p:txBody>
          <a:bodyPr wrap="square" rtlCol="0">
            <a:spAutoFit/>
          </a:bodyPr>
          <a:lstStyle/>
          <a:p>
            <a:r>
              <a:rPr lang="en-US" dirty="0" smtClean="0"/>
              <a:t>2.7T </a:t>
            </a:r>
            <a:r>
              <a:rPr lang="en-US" dirty="0" err="1" smtClean="0"/>
              <a:t>DNAseq</a:t>
            </a:r>
            <a:r>
              <a:rPr lang="en-US" dirty="0" smtClean="0"/>
              <a:t>, 12 individuals, 36 samples on average      128 hours real time </a:t>
            </a:r>
            <a:r>
              <a:rPr lang="en-US" dirty="0" smtClean="0">
                <a:solidFill>
                  <a:schemeClr val="tx2">
                    <a:lumMod val="50000"/>
                    <a:lumOff val="50000"/>
                  </a:schemeClr>
                </a:solidFill>
              </a:rPr>
              <a:t>(</a:t>
            </a:r>
            <a:r>
              <a:rPr lang="en-US" dirty="0" err="1" smtClean="0">
                <a:solidFill>
                  <a:schemeClr val="tx2">
                    <a:lumMod val="50000"/>
                    <a:lumOff val="50000"/>
                  </a:schemeClr>
                </a:solidFill>
              </a:rPr>
              <a:t>ste</a:t>
            </a:r>
            <a:r>
              <a:rPr lang="en-US" dirty="0">
                <a:solidFill>
                  <a:schemeClr val="tx2">
                    <a:lumMod val="50000"/>
                    <a:lumOff val="50000"/>
                  </a:schemeClr>
                </a:solidFill>
              </a:rPr>
              <a:t>= </a:t>
            </a:r>
            <a:r>
              <a:rPr lang="en-US" dirty="0" smtClean="0">
                <a:solidFill>
                  <a:schemeClr val="tx2">
                    <a:lumMod val="50000"/>
                    <a:lumOff val="50000"/>
                  </a:schemeClr>
                </a:solidFill>
              </a:rPr>
              <a:t>15)</a:t>
            </a:r>
          </a:p>
          <a:p>
            <a:r>
              <a:rPr lang="en-US" dirty="0" smtClean="0"/>
              <a:t>                   77 GB RAM </a:t>
            </a:r>
            <a:r>
              <a:rPr lang="en-US" dirty="0" smtClean="0">
                <a:solidFill>
                  <a:srgbClr val="7F7F7F"/>
                </a:solidFill>
              </a:rPr>
              <a:t>(</a:t>
            </a:r>
            <a:r>
              <a:rPr lang="en-US" dirty="0" err="1" smtClean="0">
                <a:solidFill>
                  <a:srgbClr val="7F7F7F"/>
                </a:solidFill>
              </a:rPr>
              <a:t>ste</a:t>
            </a:r>
            <a:r>
              <a:rPr lang="en-US" dirty="0">
                <a:solidFill>
                  <a:srgbClr val="7F7F7F"/>
                </a:solidFill>
              </a:rPr>
              <a:t>=</a:t>
            </a:r>
            <a:r>
              <a:rPr lang="en-US" dirty="0" smtClean="0">
                <a:solidFill>
                  <a:srgbClr val="7F7F7F"/>
                </a:solidFill>
              </a:rPr>
              <a:t>0.34)</a:t>
            </a:r>
          </a:p>
        </p:txBody>
      </p:sp>
      <p:sp>
        <p:nvSpPr>
          <p:cNvPr id="13" name="TextBox 12"/>
          <p:cNvSpPr txBox="1"/>
          <p:nvPr/>
        </p:nvSpPr>
        <p:spPr>
          <a:xfrm>
            <a:off x="964949" y="5367897"/>
            <a:ext cx="915823" cy="646331"/>
          </a:xfrm>
          <a:prstGeom prst="rect">
            <a:avLst/>
          </a:prstGeom>
          <a:noFill/>
        </p:spPr>
        <p:txBody>
          <a:bodyPr wrap="none" rtlCol="0">
            <a:spAutoFit/>
          </a:bodyPr>
          <a:lstStyle/>
          <a:p>
            <a:r>
              <a:rPr lang="en-US" dirty="0" smtClean="0"/>
              <a:t>CPU </a:t>
            </a:r>
          </a:p>
          <a:p>
            <a:r>
              <a:rPr lang="en-US" dirty="0" smtClean="0"/>
              <a:t>(hours)</a:t>
            </a:r>
          </a:p>
        </p:txBody>
      </p:sp>
      <p:sp>
        <p:nvSpPr>
          <p:cNvPr id="22" name="TextBox 21"/>
          <p:cNvSpPr txBox="1"/>
          <p:nvPr/>
        </p:nvSpPr>
        <p:spPr>
          <a:xfrm>
            <a:off x="2006900" y="5367897"/>
            <a:ext cx="1159617" cy="646331"/>
          </a:xfrm>
          <a:prstGeom prst="rect">
            <a:avLst/>
          </a:prstGeom>
          <a:noFill/>
        </p:spPr>
        <p:txBody>
          <a:bodyPr wrap="none" rtlCol="0">
            <a:spAutoFit/>
          </a:bodyPr>
          <a:lstStyle/>
          <a:p>
            <a:r>
              <a:rPr lang="en-US" dirty="0" smtClean="0"/>
              <a:t>Real time</a:t>
            </a:r>
          </a:p>
          <a:p>
            <a:r>
              <a:rPr lang="en-US" dirty="0" smtClean="0"/>
              <a:t>(hours)</a:t>
            </a:r>
          </a:p>
        </p:txBody>
      </p:sp>
      <p:sp>
        <p:nvSpPr>
          <p:cNvPr id="23" name="TextBox 22"/>
          <p:cNvSpPr txBox="1"/>
          <p:nvPr/>
        </p:nvSpPr>
        <p:spPr>
          <a:xfrm>
            <a:off x="3292646" y="5367897"/>
            <a:ext cx="1018278" cy="646331"/>
          </a:xfrm>
          <a:prstGeom prst="rect">
            <a:avLst/>
          </a:prstGeom>
          <a:noFill/>
        </p:spPr>
        <p:txBody>
          <a:bodyPr wrap="none" rtlCol="0">
            <a:spAutoFit/>
          </a:bodyPr>
          <a:lstStyle/>
          <a:p>
            <a:r>
              <a:rPr lang="en-US" dirty="0" smtClean="0"/>
              <a:t>Memory</a:t>
            </a:r>
          </a:p>
          <a:p>
            <a:r>
              <a:rPr lang="en-US" dirty="0" smtClean="0"/>
              <a:t>(GB)</a:t>
            </a:r>
          </a:p>
        </p:txBody>
      </p:sp>
      <p:pic>
        <p:nvPicPr>
          <p:cNvPr id="24" name="Picture 23"/>
          <p:cNvPicPr>
            <a:picLocks noChangeAspect="1"/>
          </p:cNvPicPr>
          <p:nvPr/>
        </p:nvPicPr>
        <p:blipFill rotWithShape="1">
          <a:blip r:embed="rId6">
            <a:extLst>
              <a:ext uri="{28A0092B-C50C-407E-A947-70E740481C1C}">
                <a14:useLocalDpi xmlns:a14="http://schemas.microsoft.com/office/drawing/2010/main" val="0"/>
              </a:ext>
            </a:extLst>
          </a:blip>
          <a:srcRect l="66353" t="31939" r="3873" b="39014"/>
          <a:stretch/>
        </p:blipFill>
        <p:spPr>
          <a:xfrm>
            <a:off x="4495042" y="2085500"/>
            <a:ext cx="1088435" cy="1323545"/>
          </a:xfrm>
          <a:prstGeom prst="rect">
            <a:avLst/>
          </a:prstGeom>
        </p:spPr>
      </p:pic>
    </p:spTree>
    <p:extLst>
      <p:ext uri="{BB962C8B-B14F-4D97-AF65-F5344CB8AC3E}">
        <p14:creationId xmlns:p14="http://schemas.microsoft.com/office/powerpoint/2010/main" val="1771088964"/>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launch jobs + NGSANE</a:t>
            </a:r>
            <a:endParaRPr lang="en-US" dirty="0"/>
          </a:p>
        </p:txBody>
      </p:sp>
      <p:sp>
        <p:nvSpPr>
          <p:cNvPr id="3" name="Content Placeholder 2"/>
          <p:cNvSpPr>
            <a:spLocks noGrp="1"/>
          </p:cNvSpPr>
          <p:nvPr>
            <p:ph idx="1"/>
          </p:nvPr>
        </p:nvSpPr>
        <p:spPr/>
        <p:txBody>
          <a:bodyPr/>
          <a:lstStyle/>
          <a:p>
            <a:pPr>
              <a:spcBef>
                <a:spcPts val="0"/>
              </a:spcBef>
              <a:spcAft>
                <a:spcPts val="0"/>
              </a:spcAft>
            </a:pPr>
            <a:r>
              <a:rPr lang="en-US" sz="1200" dirty="0" err="1">
                <a:latin typeface="Consolas"/>
                <a:cs typeface="Consolas"/>
              </a:rPr>
              <a:t>root@master</a:t>
            </a:r>
            <a:r>
              <a:rPr lang="en-US" sz="1200" dirty="0">
                <a:latin typeface="Consolas"/>
                <a:cs typeface="Consolas"/>
              </a:rPr>
              <a:t>:~# </a:t>
            </a:r>
            <a:r>
              <a:rPr lang="en-US" sz="1200" dirty="0" err="1">
                <a:latin typeface="Consolas"/>
                <a:cs typeface="Consolas"/>
              </a:rPr>
              <a:t>su</a:t>
            </a:r>
            <a:r>
              <a:rPr lang="en-US" sz="1200" dirty="0">
                <a:latin typeface="Consolas"/>
                <a:cs typeface="Consolas"/>
              </a:rPr>
              <a:t> </a:t>
            </a:r>
            <a:r>
              <a:rPr lang="en-US" sz="1200" dirty="0" smtClean="0">
                <a:latin typeface="Consolas"/>
                <a:cs typeface="Consolas"/>
              </a:rPr>
              <a:t>– </a:t>
            </a:r>
            <a:r>
              <a:rPr lang="en-US" sz="1200" dirty="0" err="1" smtClean="0">
                <a:latin typeface="Consolas"/>
                <a:cs typeface="Consolas"/>
              </a:rPr>
              <a:t>sgeadmin</a:t>
            </a:r>
            <a:endParaRPr lang="en-US" sz="1200" dirty="0" smtClean="0">
              <a:latin typeface="Consolas"/>
              <a:cs typeface="Consolas"/>
            </a:endParaRPr>
          </a:p>
          <a:p>
            <a:pPr>
              <a:spcBef>
                <a:spcPts val="0"/>
              </a:spcBef>
              <a:spcAft>
                <a:spcPts val="0"/>
              </a:spcAft>
            </a:pPr>
            <a:endParaRPr lang="en-US" sz="1200" dirty="0">
              <a:latin typeface="Consolas"/>
              <a:cs typeface="Consolas"/>
            </a:endParaRPr>
          </a:p>
          <a:p>
            <a:pPr>
              <a:spcBef>
                <a:spcPts val="0"/>
              </a:spcBef>
              <a:spcAft>
                <a:spcPts val="0"/>
              </a:spcAft>
            </a:pPr>
            <a:r>
              <a:rPr lang="en-US" sz="1200" dirty="0" err="1" smtClean="0">
                <a:latin typeface="Consolas"/>
                <a:cs typeface="Consolas"/>
              </a:rPr>
              <a:t>sgeadmin</a:t>
            </a:r>
            <a:r>
              <a:rPr lang="en-US" sz="1200" dirty="0" err="1">
                <a:latin typeface="Consolas"/>
                <a:cs typeface="Consolas"/>
              </a:rPr>
              <a:t>@master</a:t>
            </a:r>
            <a:r>
              <a:rPr lang="en-US" sz="1200" dirty="0">
                <a:latin typeface="Consolas"/>
                <a:cs typeface="Consolas"/>
              </a:rPr>
              <a:t>:~$ </a:t>
            </a:r>
            <a:r>
              <a:rPr lang="en-US" sz="1200" dirty="0" err="1">
                <a:latin typeface="Consolas"/>
                <a:cs typeface="Consolas"/>
              </a:rPr>
              <a:t>ls</a:t>
            </a:r>
            <a:endParaRPr lang="en-US" sz="1200" dirty="0">
              <a:latin typeface="Consolas"/>
              <a:cs typeface="Consolas"/>
            </a:endParaRPr>
          </a:p>
          <a:p>
            <a:pPr>
              <a:spcBef>
                <a:spcPts val="0"/>
              </a:spcBef>
              <a:spcAft>
                <a:spcPts val="0"/>
              </a:spcAft>
            </a:pPr>
            <a:r>
              <a:rPr lang="en-US" sz="1200" dirty="0" err="1">
                <a:latin typeface="Consolas"/>
                <a:cs typeface="Consolas"/>
              </a:rPr>
              <a:t>referenceData</a:t>
            </a:r>
            <a:r>
              <a:rPr lang="en-US" sz="1200" dirty="0">
                <a:latin typeface="Consolas"/>
                <a:cs typeface="Consolas"/>
              </a:rPr>
              <a:t>  </a:t>
            </a:r>
            <a:r>
              <a:rPr lang="en-US" sz="1200" dirty="0" err="1">
                <a:latin typeface="Consolas"/>
                <a:cs typeface="Consolas"/>
              </a:rPr>
              <a:t>smokebox</a:t>
            </a:r>
            <a:r>
              <a:rPr lang="en-US" sz="1200" dirty="0">
                <a:latin typeface="Consolas"/>
                <a:cs typeface="Consolas"/>
              </a:rPr>
              <a:t>  </a:t>
            </a:r>
            <a:r>
              <a:rPr lang="en-US" sz="1200" dirty="0" err="1">
                <a:latin typeface="Consolas"/>
                <a:cs typeface="Consolas"/>
              </a:rPr>
              <a:t>test.qsub</a:t>
            </a:r>
            <a:endParaRPr lang="en-US" sz="1200" dirty="0">
              <a:latin typeface="Consolas"/>
              <a:cs typeface="Consolas"/>
            </a:endParaRP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err="1" smtClean="0">
                <a:latin typeface="Consolas"/>
                <a:cs typeface="Consolas"/>
              </a:rPr>
              <a:t>sgeadmin</a:t>
            </a:r>
            <a:r>
              <a:rPr lang="en-US" sz="1200" dirty="0" err="1">
                <a:latin typeface="Consolas"/>
                <a:cs typeface="Consolas"/>
              </a:rPr>
              <a:t>@master</a:t>
            </a:r>
            <a:r>
              <a:rPr lang="en-US" sz="1200" dirty="0">
                <a:latin typeface="Consolas"/>
                <a:cs typeface="Consolas"/>
              </a:rPr>
              <a:t>:~$ </a:t>
            </a:r>
            <a:r>
              <a:rPr lang="en-US" sz="1200" dirty="0" err="1">
                <a:latin typeface="Consolas"/>
                <a:cs typeface="Consolas"/>
              </a:rPr>
              <a:t>qsub</a:t>
            </a:r>
            <a:r>
              <a:rPr lang="en-US" sz="1200" dirty="0">
                <a:latin typeface="Consolas"/>
                <a:cs typeface="Consolas"/>
              </a:rPr>
              <a:t> -V -t 1-4 </a:t>
            </a:r>
            <a:r>
              <a:rPr lang="en-US" sz="1200" dirty="0" err="1">
                <a:latin typeface="Consolas"/>
                <a:cs typeface="Consolas"/>
              </a:rPr>
              <a:t>test.qsub</a:t>
            </a:r>
            <a:endParaRPr lang="en-US" sz="1200" dirty="0">
              <a:latin typeface="Consolas"/>
              <a:cs typeface="Consolas"/>
            </a:endParaRPr>
          </a:p>
          <a:p>
            <a:pPr>
              <a:spcBef>
                <a:spcPts val="0"/>
              </a:spcBef>
              <a:spcAft>
                <a:spcPts val="0"/>
              </a:spcAft>
            </a:pPr>
            <a:r>
              <a:rPr lang="en-US" sz="1200" dirty="0">
                <a:latin typeface="Consolas"/>
                <a:cs typeface="Consolas"/>
              </a:rPr>
              <a:t>Your job-array 1.1-4:1 ("blast") has been submitted</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err="1" smtClean="0">
                <a:latin typeface="Consolas"/>
                <a:cs typeface="Consolas"/>
              </a:rPr>
              <a:t>sgeadmin</a:t>
            </a:r>
            <a:r>
              <a:rPr lang="en-US" sz="1200" dirty="0" err="1">
                <a:latin typeface="Consolas"/>
                <a:cs typeface="Consolas"/>
              </a:rPr>
              <a:t>@master</a:t>
            </a:r>
            <a:r>
              <a:rPr lang="en-US" sz="1200" dirty="0">
                <a:latin typeface="Consolas"/>
                <a:cs typeface="Consolas"/>
              </a:rPr>
              <a:t>:~$ </a:t>
            </a:r>
            <a:r>
              <a:rPr lang="en-US" sz="1200" dirty="0" err="1">
                <a:latin typeface="Consolas"/>
                <a:cs typeface="Consolas"/>
              </a:rPr>
              <a:t>qstat</a:t>
            </a:r>
            <a:r>
              <a:rPr lang="en-US" sz="1200" dirty="0">
                <a:latin typeface="Consolas"/>
                <a:cs typeface="Consolas"/>
              </a:rPr>
              <a:t> </a:t>
            </a:r>
          </a:p>
          <a:p>
            <a:pPr>
              <a:spcBef>
                <a:spcPts val="0"/>
              </a:spcBef>
              <a:spcAft>
                <a:spcPts val="0"/>
              </a:spcAft>
            </a:pPr>
            <a:r>
              <a:rPr lang="en-US" sz="1200" dirty="0">
                <a:latin typeface="Consolas"/>
                <a:cs typeface="Consolas"/>
              </a:rPr>
              <a:t>job-ID  prior   name       user         state submit/start at     </a:t>
            </a:r>
            <a:r>
              <a:rPr lang="en-US" sz="1200" dirty="0" smtClean="0">
                <a:latin typeface="Consolas"/>
                <a:cs typeface="Consolas"/>
              </a:rPr>
              <a:t> queue     </a:t>
            </a:r>
            <a:r>
              <a:rPr lang="en-US" sz="1200" dirty="0">
                <a:latin typeface="Consolas"/>
                <a:cs typeface="Consolas"/>
              </a:rPr>
              <a:t>slots </a:t>
            </a:r>
            <a:r>
              <a:rPr lang="en-US" sz="1200" dirty="0" err="1">
                <a:latin typeface="Consolas"/>
                <a:cs typeface="Consolas"/>
              </a:rPr>
              <a:t>ja</a:t>
            </a:r>
            <a:r>
              <a:rPr lang="en-US" sz="1200" dirty="0">
                <a:latin typeface="Consolas"/>
                <a:cs typeface="Consolas"/>
              </a:rPr>
              <a:t>-task-ID </a:t>
            </a:r>
          </a:p>
          <a:p>
            <a:pPr>
              <a:spcBef>
                <a:spcPts val="0"/>
              </a:spcBef>
              <a:spcAft>
                <a:spcPts val="0"/>
              </a:spcAft>
            </a:pPr>
            <a:r>
              <a:rPr lang="en-US" sz="1200" dirty="0">
                <a:latin typeface="Consolas"/>
                <a:cs typeface="Consolas"/>
              </a:rPr>
              <a:t>----------------------------------------------------------------------------------------------------</a:t>
            </a:r>
            <a:r>
              <a:rPr lang="en-US" sz="1200" dirty="0" smtClean="0">
                <a:latin typeface="Consolas"/>
                <a:cs typeface="Consolas"/>
              </a:rPr>
              <a:t>-      </a:t>
            </a:r>
            <a:r>
              <a:rPr lang="en-US" sz="1200" dirty="0">
                <a:latin typeface="Consolas"/>
                <a:cs typeface="Consolas"/>
              </a:rPr>
              <a:t>1 </a:t>
            </a:r>
            <a:r>
              <a:rPr lang="en-US" sz="1200" dirty="0" smtClean="0">
                <a:latin typeface="Consolas"/>
                <a:cs typeface="Consolas"/>
              </a:rPr>
              <a:t>      0.00000 </a:t>
            </a:r>
            <a:r>
              <a:rPr lang="en-US" sz="1200" dirty="0">
                <a:latin typeface="Consolas"/>
                <a:cs typeface="Consolas"/>
              </a:rPr>
              <a:t>blast      </a:t>
            </a:r>
            <a:r>
              <a:rPr lang="en-US" sz="1200" dirty="0" err="1">
                <a:latin typeface="Consolas"/>
                <a:cs typeface="Consolas"/>
              </a:rPr>
              <a:t>sgeadmin</a:t>
            </a:r>
            <a:r>
              <a:rPr lang="en-US" sz="1200" dirty="0">
                <a:latin typeface="Consolas"/>
                <a:cs typeface="Consolas"/>
              </a:rPr>
              <a:t>     </a:t>
            </a:r>
            <a:r>
              <a:rPr lang="en-US" sz="1200" dirty="0" err="1">
                <a:latin typeface="Consolas"/>
                <a:cs typeface="Consolas"/>
              </a:rPr>
              <a:t>qw</a:t>
            </a:r>
            <a:r>
              <a:rPr lang="en-US" sz="1200" dirty="0">
                <a:latin typeface="Consolas"/>
                <a:cs typeface="Consolas"/>
              </a:rPr>
              <a:t>    01/23/2014 21:26:39 </a:t>
            </a:r>
            <a:r>
              <a:rPr lang="en-US" sz="1200" dirty="0" smtClean="0">
                <a:latin typeface="Consolas"/>
                <a:cs typeface="Consolas"/>
              </a:rPr>
              <a:t> </a:t>
            </a:r>
            <a:r>
              <a:rPr lang="en-US" sz="1200" dirty="0">
                <a:latin typeface="Consolas"/>
                <a:cs typeface="Consolas"/>
              </a:rPr>
              <a:t>1 </a:t>
            </a:r>
            <a:r>
              <a:rPr lang="en-US" sz="1200" dirty="0" smtClean="0">
                <a:latin typeface="Consolas"/>
                <a:cs typeface="Consolas"/>
              </a:rPr>
              <a:t>        1</a:t>
            </a:r>
            <a:r>
              <a:rPr lang="en-US" sz="1200" dirty="0">
                <a:latin typeface="Consolas"/>
                <a:cs typeface="Consolas"/>
              </a:rPr>
              <a:t>-4:</a:t>
            </a:r>
            <a:r>
              <a:rPr lang="en-US" sz="1200" dirty="0" smtClean="0">
                <a:latin typeface="Consolas"/>
                <a:cs typeface="Consolas"/>
              </a:rPr>
              <a:t>1</a:t>
            </a:r>
          </a:p>
          <a:p>
            <a:pPr>
              <a:spcBef>
                <a:spcPts val="0"/>
              </a:spcBef>
              <a:spcAft>
                <a:spcPts val="0"/>
              </a:spcAft>
            </a:pPr>
            <a:endParaRPr lang="en-US" sz="1200" dirty="0">
              <a:latin typeface="Consolas"/>
              <a:cs typeface="Consolas"/>
            </a:endParaRPr>
          </a:p>
          <a:p>
            <a:pPr>
              <a:spcBef>
                <a:spcPts val="0"/>
              </a:spcBef>
              <a:spcAft>
                <a:spcPts val="0"/>
              </a:spcAft>
            </a:pPr>
            <a:r>
              <a:rPr lang="en-US" sz="1200" dirty="0" err="1">
                <a:latin typeface="Consolas"/>
                <a:cs typeface="Consolas"/>
              </a:rPr>
              <a:t>sgeadmin@master</a:t>
            </a:r>
            <a:r>
              <a:rPr lang="en-US" sz="1200" dirty="0">
                <a:latin typeface="Consolas"/>
                <a:cs typeface="Consolas"/>
              </a:rPr>
              <a:t>:~$ </a:t>
            </a:r>
            <a:r>
              <a:rPr lang="en-US" sz="1200" dirty="0" err="1">
                <a:latin typeface="Consolas"/>
                <a:cs typeface="Consolas"/>
              </a:rPr>
              <a:t>ls</a:t>
            </a:r>
            <a:endParaRPr lang="en-US" sz="1200" dirty="0">
              <a:latin typeface="Consolas"/>
              <a:cs typeface="Consolas"/>
            </a:endParaRPr>
          </a:p>
          <a:p>
            <a:pPr>
              <a:spcBef>
                <a:spcPts val="0"/>
              </a:spcBef>
              <a:spcAft>
                <a:spcPts val="0"/>
              </a:spcAft>
            </a:pPr>
            <a:r>
              <a:rPr lang="en-US" sz="1200" dirty="0">
                <a:latin typeface="Consolas"/>
                <a:cs typeface="Consolas"/>
              </a:rPr>
              <a:t>blast.o1.1  blast.o1.2  blast.o1.3  blast.o1.4  </a:t>
            </a:r>
            <a:r>
              <a:rPr lang="en-US" sz="1200" dirty="0" err="1">
                <a:latin typeface="Consolas"/>
                <a:cs typeface="Consolas"/>
              </a:rPr>
              <a:t>referenceData</a:t>
            </a:r>
            <a:r>
              <a:rPr lang="en-US" sz="1200" dirty="0">
                <a:latin typeface="Consolas"/>
                <a:cs typeface="Consolas"/>
              </a:rPr>
              <a:t>  </a:t>
            </a:r>
            <a:r>
              <a:rPr lang="en-US" sz="1200" dirty="0" err="1">
                <a:latin typeface="Consolas"/>
                <a:cs typeface="Consolas"/>
              </a:rPr>
              <a:t>smokebox</a:t>
            </a:r>
            <a:r>
              <a:rPr lang="en-US" sz="1200" dirty="0">
                <a:latin typeface="Consolas"/>
                <a:cs typeface="Consolas"/>
              </a:rPr>
              <a:t>  </a:t>
            </a:r>
            <a:r>
              <a:rPr lang="en-US" sz="1200" dirty="0" err="1">
                <a:latin typeface="Consolas"/>
                <a:cs typeface="Consolas"/>
              </a:rPr>
              <a:t>test.qsub</a:t>
            </a:r>
            <a:endParaRPr lang="en-US" sz="1200" dirty="0">
              <a:latin typeface="Consolas"/>
              <a:cs typeface="Consolas"/>
            </a:endParaRPr>
          </a:p>
          <a:p>
            <a:pPr>
              <a:spcBef>
                <a:spcPts val="0"/>
              </a:spcBef>
              <a:spcAft>
                <a:spcPts val="0"/>
              </a:spcAft>
            </a:pPr>
            <a:r>
              <a:rPr lang="en-US" sz="1200" dirty="0" err="1">
                <a:latin typeface="Consolas"/>
                <a:cs typeface="Consolas"/>
              </a:rPr>
              <a:t>sgeadmin@master</a:t>
            </a:r>
            <a:r>
              <a:rPr lang="en-US" sz="1200" dirty="0">
                <a:latin typeface="Consolas"/>
                <a:cs typeface="Consolas"/>
              </a:rPr>
              <a:t>:~$ cat blast.o1.</a:t>
            </a:r>
            <a:r>
              <a:rPr lang="en-US" sz="1200" dirty="0" smtClean="0">
                <a:latin typeface="Consolas"/>
                <a:cs typeface="Consolas"/>
              </a:rPr>
              <a:t>*</a:t>
            </a:r>
            <a:endParaRPr lang="en-US" sz="1200" dirty="0">
              <a:latin typeface="Consolas"/>
              <a:cs typeface="Consolas"/>
            </a:endParaRPr>
          </a:p>
          <a:p>
            <a:pPr>
              <a:spcBef>
                <a:spcPts val="0"/>
              </a:spcBef>
              <a:spcAft>
                <a:spcPts val="0"/>
              </a:spcAft>
            </a:pPr>
            <a:r>
              <a:rPr lang="en-US" sz="1200" dirty="0">
                <a:latin typeface="Consolas"/>
                <a:cs typeface="Consolas"/>
              </a:rPr>
              <a:t>&gt;&gt;&gt;&gt;&gt; blast.o1.1</a:t>
            </a:r>
            <a:r>
              <a:rPr lang="en-US" sz="1200" dirty="0" smtClean="0">
                <a:latin typeface="Consolas"/>
                <a:cs typeface="Consolas"/>
              </a:rPr>
              <a:t> </a:t>
            </a:r>
            <a:endParaRPr lang="en-US" sz="1200" dirty="0">
              <a:latin typeface="Consolas"/>
              <a:cs typeface="Consolas"/>
            </a:endParaRPr>
          </a:p>
          <a:p>
            <a:pPr>
              <a:spcBef>
                <a:spcPts val="0"/>
              </a:spcBef>
              <a:spcAft>
                <a:spcPts val="0"/>
              </a:spcAft>
            </a:pPr>
            <a:r>
              <a:rPr lang="en-US" sz="1200" dirty="0" smtClean="0">
                <a:latin typeface="Consolas"/>
                <a:cs typeface="Consolas"/>
              </a:rPr>
              <a:t>&gt;</a:t>
            </a:r>
            <a:r>
              <a:rPr lang="en-US" sz="1200" dirty="0">
                <a:latin typeface="Consolas"/>
                <a:cs typeface="Consolas"/>
              </a:rPr>
              <a:t>&gt;&gt;&gt;&gt; hostname </a:t>
            </a:r>
            <a:r>
              <a:rPr lang="en-US" sz="1200" dirty="0" smtClean="0">
                <a:latin typeface="Consolas"/>
                <a:cs typeface="Consolas"/>
              </a:rPr>
              <a:t>master array </a:t>
            </a:r>
            <a:r>
              <a:rPr lang="en-US" sz="1200" dirty="0">
                <a:latin typeface="Consolas"/>
                <a:cs typeface="Consolas"/>
              </a:rPr>
              <a:t>ID 1</a:t>
            </a:r>
          </a:p>
          <a:p>
            <a:pPr>
              <a:spcBef>
                <a:spcPts val="0"/>
              </a:spcBef>
              <a:spcAft>
                <a:spcPts val="0"/>
              </a:spcAft>
            </a:pPr>
            <a:r>
              <a:rPr lang="en-US" sz="1200" dirty="0" smtClean="0">
                <a:latin typeface="Consolas"/>
                <a:cs typeface="Consolas"/>
              </a:rPr>
              <a:t>&gt;</a:t>
            </a:r>
            <a:r>
              <a:rPr lang="en-US" sz="1200" dirty="0">
                <a:latin typeface="Consolas"/>
                <a:cs typeface="Consolas"/>
              </a:rPr>
              <a:t>&gt;&gt;&gt;&gt; </a:t>
            </a:r>
            <a:r>
              <a:rPr lang="en-US" sz="1200" dirty="0" smtClean="0">
                <a:latin typeface="Consolas"/>
                <a:cs typeface="Consolas"/>
              </a:rPr>
              <a:t>blast.o1.2</a:t>
            </a:r>
            <a:endParaRPr lang="en-US" sz="1200" dirty="0">
              <a:latin typeface="Consolas"/>
              <a:cs typeface="Consolas"/>
            </a:endParaRPr>
          </a:p>
          <a:p>
            <a:pPr>
              <a:spcBef>
                <a:spcPts val="0"/>
              </a:spcBef>
              <a:spcAft>
                <a:spcPts val="0"/>
              </a:spcAft>
            </a:pPr>
            <a:r>
              <a:rPr lang="en-US" sz="1200" dirty="0" smtClean="0">
                <a:latin typeface="Consolas"/>
                <a:cs typeface="Consolas"/>
              </a:rPr>
              <a:t>&gt;</a:t>
            </a:r>
            <a:r>
              <a:rPr lang="en-US" sz="1200" dirty="0">
                <a:latin typeface="Consolas"/>
                <a:cs typeface="Consolas"/>
              </a:rPr>
              <a:t>&gt;&gt;&gt;&gt; hostname </a:t>
            </a:r>
            <a:r>
              <a:rPr lang="en-US" sz="1200" dirty="0" smtClean="0">
                <a:latin typeface="Consolas"/>
                <a:cs typeface="Consolas"/>
              </a:rPr>
              <a:t>node001 array </a:t>
            </a:r>
            <a:r>
              <a:rPr lang="en-US" sz="1200" dirty="0">
                <a:latin typeface="Consolas"/>
                <a:cs typeface="Consolas"/>
              </a:rPr>
              <a:t>ID 2</a:t>
            </a:r>
          </a:p>
          <a:p>
            <a:pPr>
              <a:spcBef>
                <a:spcPts val="0"/>
              </a:spcBef>
              <a:spcAft>
                <a:spcPts val="0"/>
              </a:spcAft>
            </a:pPr>
            <a:r>
              <a:rPr lang="en-US" sz="1200" dirty="0" smtClean="0">
                <a:latin typeface="Consolas"/>
                <a:cs typeface="Consolas"/>
              </a:rPr>
              <a:t>&gt;</a:t>
            </a:r>
            <a:r>
              <a:rPr lang="en-US" sz="1200" dirty="0">
                <a:latin typeface="Consolas"/>
                <a:cs typeface="Consolas"/>
              </a:rPr>
              <a:t>&gt;&gt;&gt;&gt; </a:t>
            </a:r>
            <a:r>
              <a:rPr lang="en-US" sz="1200" dirty="0" smtClean="0">
                <a:latin typeface="Consolas"/>
                <a:cs typeface="Consolas"/>
              </a:rPr>
              <a:t>blast.o1.4</a:t>
            </a:r>
            <a:endParaRPr lang="en-US" sz="1200" dirty="0">
              <a:latin typeface="Consolas"/>
              <a:cs typeface="Consolas"/>
            </a:endParaRPr>
          </a:p>
          <a:p>
            <a:pPr>
              <a:spcBef>
                <a:spcPts val="0"/>
              </a:spcBef>
              <a:spcAft>
                <a:spcPts val="0"/>
              </a:spcAft>
            </a:pPr>
            <a:r>
              <a:rPr lang="en-US" sz="1200" dirty="0" smtClean="0">
                <a:latin typeface="Consolas"/>
                <a:cs typeface="Consolas"/>
              </a:rPr>
              <a:t>&gt;</a:t>
            </a:r>
            <a:r>
              <a:rPr lang="en-US" sz="1200" dirty="0">
                <a:latin typeface="Consolas"/>
                <a:cs typeface="Consolas"/>
              </a:rPr>
              <a:t>&gt;&gt;&gt;&gt; hostname </a:t>
            </a:r>
            <a:r>
              <a:rPr lang="en-US" sz="1200" dirty="0" smtClean="0">
                <a:latin typeface="Consolas"/>
                <a:cs typeface="Consolas"/>
              </a:rPr>
              <a:t>master array </a:t>
            </a:r>
            <a:r>
              <a:rPr lang="en-US" sz="1200" dirty="0">
                <a:latin typeface="Consolas"/>
                <a:cs typeface="Consolas"/>
              </a:rPr>
              <a:t>ID 3</a:t>
            </a:r>
          </a:p>
          <a:p>
            <a:pPr>
              <a:spcBef>
                <a:spcPts val="0"/>
              </a:spcBef>
              <a:spcAft>
                <a:spcPts val="0"/>
              </a:spcAft>
            </a:pPr>
            <a:r>
              <a:rPr lang="en-US" sz="1200" dirty="0" smtClean="0">
                <a:latin typeface="Consolas"/>
                <a:cs typeface="Consolas"/>
              </a:rPr>
              <a:t>&gt;</a:t>
            </a:r>
            <a:r>
              <a:rPr lang="en-US" sz="1200" dirty="0">
                <a:latin typeface="Consolas"/>
                <a:cs typeface="Consolas"/>
              </a:rPr>
              <a:t>&gt;&gt;&gt;&gt; </a:t>
            </a:r>
            <a:r>
              <a:rPr lang="en-US" sz="1200" dirty="0" smtClean="0">
                <a:latin typeface="Consolas"/>
                <a:cs typeface="Consolas"/>
              </a:rPr>
              <a:t>blast.o1.4</a:t>
            </a:r>
            <a:endParaRPr lang="en-US" sz="1200" dirty="0">
              <a:latin typeface="Consolas"/>
              <a:cs typeface="Consolas"/>
            </a:endParaRPr>
          </a:p>
          <a:p>
            <a:pPr>
              <a:spcBef>
                <a:spcPts val="0"/>
              </a:spcBef>
              <a:spcAft>
                <a:spcPts val="0"/>
              </a:spcAft>
            </a:pPr>
            <a:r>
              <a:rPr lang="en-US" sz="1200" dirty="0" smtClean="0">
                <a:latin typeface="Consolas"/>
                <a:cs typeface="Consolas"/>
              </a:rPr>
              <a:t>&gt;</a:t>
            </a:r>
            <a:r>
              <a:rPr lang="en-US" sz="1200" dirty="0">
                <a:latin typeface="Consolas"/>
                <a:cs typeface="Consolas"/>
              </a:rPr>
              <a:t>&gt;&gt;&gt;&gt; hostname </a:t>
            </a:r>
            <a:r>
              <a:rPr lang="en-US" sz="1200" dirty="0" smtClean="0">
                <a:latin typeface="Consolas"/>
                <a:cs typeface="Consolas"/>
              </a:rPr>
              <a:t>node001 array </a:t>
            </a:r>
            <a:r>
              <a:rPr lang="en-US" sz="1200" dirty="0">
                <a:latin typeface="Consolas"/>
                <a:cs typeface="Consolas"/>
              </a:rPr>
              <a:t>ID </a:t>
            </a:r>
            <a:r>
              <a:rPr lang="en-US" sz="1200" dirty="0" smtClean="0">
                <a:latin typeface="Consolas"/>
                <a:cs typeface="Consolas"/>
              </a:rPr>
              <a:t>4</a:t>
            </a:r>
          </a:p>
          <a:p>
            <a:pPr>
              <a:spcBef>
                <a:spcPts val="0"/>
              </a:spcBef>
              <a:spcAft>
                <a:spcPts val="0"/>
              </a:spcAft>
            </a:pPr>
            <a:endParaRPr lang="en-US" sz="1200" dirty="0">
              <a:latin typeface="Consolas"/>
              <a:cs typeface="Consolas"/>
            </a:endParaRPr>
          </a:p>
          <a:p>
            <a:pPr>
              <a:spcBef>
                <a:spcPts val="0"/>
              </a:spcBef>
              <a:spcAft>
                <a:spcPts val="0"/>
              </a:spcAft>
            </a:pPr>
            <a:r>
              <a:rPr lang="en-US" sz="1200" dirty="0" err="1">
                <a:latin typeface="Consolas"/>
                <a:cs typeface="Consolas"/>
              </a:rPr>
              <a:t>sgeadmin@master</a:t>
            </a:r>
            <a:r>
              <a:rPr lang="en-US" sz="1200" dirty="0">
                <a:latin typeface="Consolas"/>
                <a:cs typeface="Consolas"/>
              </a:rPr>
              <a:t>:~$ module load </a:t>
            </a:r>
            <a:r>
              <a:rPr lang="en-US" sz="1200" dirty="0" err="1">
                <a:latin typeface="Consolas"/>
                <a:cs typeface="Consolas"/>
              </a:rPr>
              <a:t>ngsane</a:t>
            </a:r>
            <a:endParaRPr lang="en-US" sz="1200" dirty="0">
              <a:latin typeface="Consolas"/>
              <a:cs typeface="Consolas"/>
            </a:endParaRPr>
          </a:p>
          <a:p>
            <a:pPr>
              <a:spcBef>
                <a:spcPts val="0"/>
              </a:spcBef>
              <a:spcAft>
                <a:spcPts val="0"/>
              </a:spcAft>
            </a:pPr>
            <a:r>
              <a:rPr lang="en-US" sz="1200" dirty="0" err="1">
                <a:latin typeface="Consolas"/>
                <a:cs typeface="Consolas"/>
              </a:rPr>
              <a:t>sgeadmin@master</a:t>
            </a:r>
            <a:r>
              <a:rPr lang="en-US" sz="1200" dirty="0">
                <a:latin typeface="Consolas"/>
                <a:cs typeface="Consolas"/>
              </a:rPr>
              <a:t>:~$ </a:t>
            </a:r>
            <a:r>
              <a:rPr lang="en-US" sz="1200" dirty="0" err="1" smtClean="0">
                <a:latin typeface="Consolas"/>
                <a:cs typeface="Consolas"/>
              </a:rPr>
              <a:t>trigger.sh</a:t>
            </a:r>
            <a:r>
              <a:rPr lang="en-US" sz="1200" dirty="0" smtClean="0">
                <a:latin typeface="Consolas"/>
                <a:cs typeface="Consolas"/>
              </a:rPr>
              <a:t> </a:t>
            </a:r>
            <a:r>
              <a:rPr lang="en-US" sz="1200" dirty="0" err="1" smtClean="0">
                <a:latin typeface="Consolas"/>
                <a:cs typeface="Consolas"/>
              </a:rPr>
              <a:t>smokebox</a:t>
            </a:r>
            <a:r>
              <a:rPr lang="en-US" sz="1200" dirty="0" smtClean="0">
                <a:latin typeface="Consolas"/>
                <a:cs typeface="Consolas"/>
              </a:rPr>
              <a:t>/</a:t>
            </a:r>
            <a:r>
              <a:rPr lang="en-US" sz="1200" dirty="0" err="1" smtClean="0">
                <a:latin typeface="Consolas"/>
                <a:cs typeface="Consolas"/>
              </a:rPr>
              <a:t>config.txt</a:t>
            </a:r>
            <a:r>
              <a:rPr lang="en-US" sz="1200" dirty="0" smtClean="0">
                <a:latin typeface="Consolas"/>
                <a:cs typeface="Consolas"/>
              </a:rPr>
              <a:t> armed</a:t>
            </a:r>
            <a:endParaRPr lang="en-US" sz="1200" dirty="0">
              <a:latin typeface="Consolas"/>
              <a:cs typeface="Consolas"/>
            </a:endParaRPr>
          </a:p>
          <a:p>
            <a:pPr>
              <a:spcBef>
                <a:spcPts val="0"/>
              </a:spcBef>
              <a:spcAft>
                <a:spcPts val="0"/>
              </a:spcAft>
            </a:pPr>
            <a:endParaRPr lang="en-US" sz="1200" dirty="0">
              <a:latin typeface="Consolas"/>
              <a:cs typeface="Consolas"/>
            </a:endParaRPr>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Tree>
    <p:extLst>
      <p:ext uri="{BB962C8B-B14F-4D97-AF65-F5344CB8AC3E}">
        <p14:creationId xmlns:p14="http://schemas.microsoft.com/office/powerpoint/2010/main" val="21293274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logout</a:t>
            </a:r>
            <a:endParaRPr lang="en-US" dirty="0"/>
          </a:p>
        </p:txBody>
      </p:sp>
      <p:sp>
        <p:nvSpPr>
          <p:cNvPr id="3" name="Content Placeholder 2"/>
          <p:cNvSpPr>
            <a:spLocks noGrp="1"/>
          </p:cNvSpPr>
          <p:nvPr>
            <p:ph idx="1"/>
          </p:nvPr>
        </p:nvSpPr>
        <p:spPr/>
        <p:txBody>
          <a:bodyPr/>
          <a:lstStyle/>
          <a:p>
            <a:pPr>
              <a:spcBef>
                <a:spcPts val="0"/>
              </a:spcBef>
              <a:spcAft>
                <a:spcPts val="0"/>
              </a:spcAft>
            </a:pPr>
            <a:r>
              <a:rPr lang="en-US" sz="1200" dirty="0" err="1">
                <a:latin typeface="Consolas"/>
                <a:cs typeface="Consolas"/>
              </a:rPr>
              <a:t>sgeadmin@master</a:t>
            </a:r>
            <a:r>
              <a:rPr lang="en-US" sz="1200" dirty="0">
                <a:latin typeface="Consolas"/>
                <a:cs typeface="Consolas"/>
              </a:rPr>
              <a:t>:~$ exit</a:t>
            </a:r>
          </a:p>
          <a:p>
            <a:pPr>
              <a:spcBef>
                <a:spcPts val="0"/>
              </a:spcBef>
              <a:spcAft>
                <a:spcPts val="0"/>
              </a:spcAft>
            </a:pPr>
            <a:r>
              <a:rPr lang="en-US" sz="1200" dirty="0">
                <a:latin typeface="Consolas"/>
                <a:cs typeface="Consolas"/>
              </a:rPr>
              <a:t>logout</a:t>
            </a:r>
          </a:p>
          <a:p>
            <a:pPr>
              <a:spcBef>
                <a:spcPts val="0"/>
              </a:spcBef>
              <a:spcAft>
                <a:spcPts val="0"/>
              </a:spcAft>
            </a:pPr>
            <a:endParaRPr lang="en-US" sz="1200" dirty="0" smtClean="0">
              <a:latin typeface="Consolas"/>
              <a:cs typeface="Consolas"/>
            </a:endParaRPr>
          </a:p>
          <a:p>
            <a:pPr>
              <a:spcBef>
                <a:spcPts val="0"/>
              </a:spcBef>
              <a:spcAft>
                <a:spcPts val="0"/>
              </a:spcAft>
            </a:pPr>
            <a:r>
              <a:rPr lang="en-US" sz="1200" dirty="0" err="1" smtClean="0">
                <a:latin typeface="Consolas"/>
                <a:cs typeface="Consolas"/>
              </a:rPr>
              <a:t>root</a:t>
            </a:r>
            <a:r>
              <a:rPr lang="en-US" sz="1200" dirty="0" err="1">
                <a:latin typeface="Consolas"/>
                <a:cs typeface="Consolas"/>
              </a:rPr>
              <a:t>@master</a:t>
            </a:r>
            <a:r>
              <a:rPr lang="en-US" sz="1200" dirty="0">
                <a:latin typeface="Consolas"/>
                <a:cs typeface="Consolas"/>
              </a:rPr>
              <a:t>:~# exit</a:t>
            </a:r>
          </a:p>
          <a:p>
            <a:pPr>
              <a:spcBef>
                <a:spcPts val="0"/>
              </a:spcBef>
              <a:spcAft>
                <a:spcPts val="0"/>
              </a:spcAft>
            </a:pPr>
            <a:r>
              <a:rPr lang="en-US" sz="1200" dirty="0">
                <a:latin typeface="Consolas"/>
                <a:cs typeface="Consolas"/>
              </a:rPr>
              <a:t>logout</a:t>
            </a:r>
          </a:p>
          <a:p>
            <a:pPr>
              <a:spcBef>
                <a:spcPts val="0"/>
              </a:spcBef>
              <a:spcAft>
                <a:spcPts val="0"/>
              </a:spcAft>
            </a:pPr>
            <a:r>
              <a:rPr lang="en-US" sz="1200" dirty="0">
                <a:latin typeface="Consolas"/>
                <a:cs typeface="Consolas"/>
              </a:rPr>
              <a:t>Connection to ec2-54-206-27-157.ap-southeast-2.compute.amazonaws.com closed.</a:t>
            </a:r>
          </a:p>
          <a:p>
            <a:pPr>
              <a:spcBef>
                <a:spcPts val="0"/>
              </a:spcBef>
              <a:spcAft>
                <a:spcPts val="0"/>
              </a:spcAft>
            </a:pPr>
            <a:r>
              <a:rPr lang="en-US" sz="1200" dirty="0" err="1">
                <a:latin typeface="Consolas"/>
                <a:cs typeface="Consolas"/>
              </a:rPr>
              <a:t>aceymac-nh</a:t>
            </a:r>
            <a:r>
              <a:rPr lang="en-US" sz="1200" dirty="0">
                <a:latin typeface="Consolas"/>
                <a:cs typeface="Consolas"/>
              </a:rPr>
              <a:t>:.</a:t>
            </a:r>
            <a:r>
              <a:rPr lang="en-US" sz="1200" dirty="0" err="1">
                <a:latin typeface="Consolas"/>
                <a:cs typeface="Consolas"/>
              </a:rPr>
              <a:t>starcluster</a:t>
            </a:r>
            <a:r>
              <a:rPr lang="en-US" sz="1200" dirty="0">
                <a:latin typeface="Consolas"/>
                <a:cs typeface="Consolas"/>
              </a:rPr>
              <a:t> bau04c$ </a:t>
            </a:r>
            <a:r>
              <a:rPr lang="en-US" sz="1200" dirty="0" err="1">
                <a:latin typeface="Consolas"/>
                <a:cs typeface="Consolas"/>
              </a:rPr>
              <a:t>starcluster</a:t>
            </a:r>
            <a:r>
              <a:rPr lang="en-US" sz="1200" dirty="0">
                <a:latin typeface="Consolas"/>
                <a:cs typeface="Consolas"/>
              </a:rPr>
              <a:t> terminate </a:t>
            </a:r>
            <a:r>
              <a:rPr lang="en-US" sz="1200" dirty="0" err="1">
                <a:latin typeface="Consolas"/>
                <a:cs typeface="Consolas"/>
              </a:rPr>
              <a:t>mycluster</a:t>
            </a:r>
            <a:endParaRPr lang="en-US" sz="1200" dirty="0">
              <a:latin typeface="Consolas"/>
              <a:cs typeface="Consolas"/>
            </a:endParaRPr>
          </a:p>
          <a:p>
            <a:pPr>
              <a:spcBef>
                <a:spcPts val="0"/>
              </a:spcBef>
              <a:spcAft>
                <a:spcPts val="0"/>
              </a:spcAft>
            </a:pPr>
            <a:r>
              <a:rPr lang="en-US" sz="1200" dirty="0" err="1">
                <a:latin typeface="Consolas"/>
                <a:cs typeface="Consolas"/>
              </a:rPr>
              <a:t>StarCluster</a:t>
            </a:r>
            <a:r>
              <a:rPr lang="en-US" sz="1200" dirty="0">
                <a:latin typeface="Consolas"/>
                <a:cs typeface="Consolas"/>
              </a:rPr>
              <a:t> - (http://</a:t>
            </a:r>
            <a:r>
              <a:rPr lang="en-US" sz="1200" dirty="0" err="1">
                <a:latin typeface="Consolas"/>
                <a:cs typeface="Consolas"/>
              </a:rPr>
              <a:t>star.mit.edu</a:t>
            </a:r>
            <a:r>
              <a:rPr lang="en-US" sz="1200" dirty="0">
                <a:latin typeface="Consolas"/>
                <a:cs typeface="Consolas"/>
              </a:rPr>
              <a:t>/cluster) (v. 0.94.2)</a:t>
            </a:r>
          </a:p>
          <a:p>
            <a:pPr>
              <a:spcBef>
                <a:spcPts val="0"/>
              </a:spcBef>
              <a:spcAft>
                <a:spcPts val="0"/>
              </a:spcAft>
            </a:pPr>
            <a:r>
              <a:rPr lang="en-US" sz="1200" dirty="0">
                <a:latin typeface="Consolas"/>
                <a:cs typeface="Consolas"/>
              </a:rPr>
              <a:t>Software Tools for Academics and Researchers (STAR)</a:t>
            </a:r>
          </a:p>
          <a:p>
            <a:pPr>
              <a:spcBef>
                <a:spcPts val="0"/>
              </a:spcBef>
              <a:spcAft>
                <a:spcPts val="0"/>
              </a:spcAft>
            </a:pPr>
            <a:r>
              <a:rPr lang="en-US" sz="1200" dirty="0">
                <a:latin typeface="Consolas"/>
                <a:cs typeface="Consolas"/>
              </a:rPr>
              <a:t>Please submit bug reports to </a:t>
            </a:r>
            <a:r>
              <a:rPr lang="en-US" sz="1200" dirty="0" err="1">
                <a:latin typeface="Consolas"/>
                <a:cs typeface="Consolas"/>
              </a:rPr>
              <a:t>starcluster@mit.edu</a:t>
            </a:r>
            <a:endParaRPr lang="en-US" sz="1200" dirty="0">
              <a:latin typeface="Consolas"/>
              <a:cs typeface="Consolas"/>
            </a:endParaRPr>
          </a:p>
          <a:p>
            <a:pPr>
              <a:spcBef>
                <a:spcPts val="0"/>
              </a:spcBef>
              <a:spcAft>
                <a:spcPts val="0"/>
              </a:spcAft>
            </a:pPr>
            <a:endParaRPr lang="en-US" sz="1200" dirty="0">
              <a:latin typeface="Consolas"/>
              <a:cs typeface="Consolas"/>
            </a:endParaRPr>
          </a:p>
          <a:p>
            <a:pPr>
              <a:spcBef>
                <a:spcPts val="0"/>
              </a:spcBef>
              <a:spcAft>
                <a:spcPts val="0"/>
              </a:spcAft>
            </a:pPr>
            <a:r>
              <a:rPr lang="en-US" sz="1200" dirty="0">
                <a:latin typeface="Consolas"/>
                <a:cs typeface="Consolas"/>
              </a:rPr>
              <a:t>Terminate EBS cluster </a:t>
            </a:r>
            <a:r>
              <a:rPr lang="en-US" sz="1200" dirty="0" err="1">
                <a:latin typeface="Consolas"/>
                <a:cs typeface="Consolas"/>
              </a:rPr>
              <a:t>mycluster</a:t>
            </a:r>
            <a:r>
              <a:rPr lang="en-US" sz="1200" dirty="0">
                <a:latin typeface="Consolas"/>
                <a:cs typeface="Consolas"/>
              </a:rPr>
              <a:t> (y/n)? y</a:t>
            </a:r>
          </a:p>
          <a:p>
            <a:pPr>
              <a:spcBef>
                <a:spcPts val="0"/>
              </a:spcBef>
              <a:spcAft>
                <a:spcPts val="0"/>
              </a:spcAft>
            </a:pPr>
            <a:r>
              <a:rPr lang="en-US" sz="1200" dirty="0">
                <a:latin typeface="Consolas"/>
                <a:cs typeface="Consolas"/>
              </a:rPr>
              <a:t>&gt;&gt;&gt; Running plugin </a:t>
            </a:r>
            <a:r>
              <a:rPr lang="en-US" sz="1200" dirty="0" err="1">
                <a:latin typeface="Consolas"/>
                <a:cs typeface="Consolas"/>
              </a:rPr>
              <a:t>starcluster.plugins.sge.SGEPlugin</a:t>
            </a:r>
            <a:endParaRPr lang="en-US" sz="1200" dirty="0">
              <a:latin typeface="Consolas"/>
              <a:cs typeface="Consolas"/>
            </a:endParaRPr>
          </a:p>
          <a:p>
            <a:pPr>
              <a:spcBef>
                <a:spcPts val="0"/>
              </a:spcBef>
              <a:spcAft>
                <a:spcPts val="0"/>
              </a:spcAft>
            </a:pPr>
            <a:r>
              <a:rPr lang="en-US" sz="1200" dirty="0">
                <a:latin typeface="Consolas"/>
                <a:cs typeface="Consolas"/>
              </a:rPr>
              <a:t>&gt;&gt;&gt; Running plugin </a:t>
            </a:r>
            <a:r>
              <a:rPr lang="en-US" sz="1200" dirty="0" err="1">
                <a:latin typeface="Consolas"/>
                <a:cs typeface="Consolas"/>
              </a:rPr>
              <a:t>starcluster.clustersetup.DefaultClusterSetup</a:t>
            </a:r>
            <a:endParaRPr lang="en-US" sz="1200" dirty="0">
              <a:latin typeface="Consolas"/>
              <a:cs typeface="Consolas"/>
            </a:endParaRPr>
          </a:p>
          <a:p>
            <a:pPr>
              <a:spcBef>
                <a:spcPts val="0"/>
              </a:spcBef>
              <a:spcAft>
                <a:spcPts val="0"/>
              </a:spcAft>
            </a:pPr>
            <a:r>
              <a:rPr lang="en-US" sz="1200" dirty="0">
                <a:latin typeface="Consolas"/>
                <a:cs typeface="Consolas"/>
              </a:rPr>
              <a:t>&gt;&gt;&gt; Terminating node: master (i-9f2f9fa0)</a:t>
            </a:r>
          </a:p>
          <a:p>
            <a:pPr>
              <a:spcBef>
                <a:spcPts val="0"/>
              </a:spcBef>
              <a:spcAft>
                <a:spcPts val="0"/>
              </a:spcAft>
            </a:pPr>
            <a:r>
              <a:rPr lang="en-US" sz="1200" dirty="0">
                <a:latin typeface="Consolas"/>
                <a:cs typeface="Consolas"/>
              </a:rPr>
              <a:t>&gt;&gt;&gt; Terminating node: node001 (i-9e2f9fa1)</a:t>
            </a:r>
          </a:p>
          <a:p>
            <a:pPr>
              <a:spcBef>
                <a:spcPts val="0"/>
              </a:spcBef>
              <a:spcAft>
                <a:spcPts val="0"/>
              </a:spcAft>
            </a:pPr>
            <a:r>
              <a:rPr lang="en-US" sz="1200" dirty="0">
                <a:latin typeface="Consolas"/>
                <a:cs typeface="Consolas"/>
              </a:rPr>
              <a:t>&gt;&gt;&gt; Waiting for cluster to terminate... </a:t>
            </a:r>
          </a:p>
          <a:p>
            <a:pPr>
              <a:spcBef>
                <a:spcPts val="0"/>
              </a:spcBef>
              <a:spcAft>
                <a:spcPts val="0"/>
              </a:spcAft>
            </a:pPr>
            <a:r>
              <a:rPr lang="en-US" sz="1200" dirty="0">
                <a:latin typeface="Consolas"/>
                <a:cs typeface="Consolas"/>
              </a:rPr>
              <a:t>&gt;&gt;&gt; Removing @</a:t>
            </a:r>
            <a:r>
              <a:rPr lang="en-US" sz="1200" dirty="0" err="1">
                <a:latin typeface="Consolas"/>
                <a:cs typeface="Consolas"/>
              </a:rPr>
              <a:t>sc-mycluster</a:t>
            </a:r>
            <a:r>
              <a:rPr lang="en-US" sz="1200" dirty="0">
                <a:latin typeface="Consolas"/>
                <a:cs typeface="Consolas"/>
              </a:rPr>
              <a:t> security group... </a:t>
            </a:r>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spTree>
    <p:extLst>
      <p:ext uri="{BB962C8B-B14F-4D97-AF65-F5344CB8AC3E}">
        <p14:creationId xmlns:p14="http://schemas.microsoft.com/office/powerpoint/2010/main" val="37475669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 dashboard</a:t>
            </a:r>
            <a:endParaRPr lang="en-US" dirty="0"/>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pic>
        <p:nvPicPr>
          <p:cNvPr id="6" name="Picture 5" descr="EC2 Management Console-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9630"/>
            <a:ext cx="9144000" cy="4691140"/>
          </a:xfrm>
          <a:prstGeom prst="rect">
            <a:avLst/>
          </a:prstGeom>
        </p:spPr>
      </p:pic>
    </p:spTree>
    <p:extLst>
      <p:ext uri="{BB962C8B-B14F-4D97-AF65-F5344CB8AC3E}">
        <p14:creationId xmlns:p14="http://schemas.microsoft.com/office/powerpoint/2010/main" val="15968418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7"/>
          </p:nvPr>
        </p:nvSpPr>
        <p:spPr/>
        <p:txBody>
          <a:bodyPr/>
          <a:lstStyle/>
          <a:p>
            <a:r>
              <a:rPr lang="en-AU" dirty="0" smtClean="0"/>
              <a:t>CCI</a:t>
            </a:r>
          </a:p>
        </p:txBody>
      </p:sp>
      <p:sp>
        <p:nvSpPr>
          <p:cNvPr id="7" name="Text Placeholder 1"/>
          <p:cNvSpPr txBox="1">
            <a:spLocks/>
          </p:cNvSpPr>
          <p:nvPr/>
        </p:nvSpPr>
        <p:spPr bwMode="auto">
          <a:xfrm>
            <a:off x="360000" y="6093000"/>
            <a:ext cx="2772000" cy="1530000"/>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457200" rtl="0" eaLnBrk="1" fontAlgn="base" hangingPunct="1">
              <a:lnSpc>
                <a:spcPct val="90000"/>
              </a:lnSpc>
              <a:spcBef>
                <a:spcPts val="600"/>
              </a:spcBef>
              <a:spcAft>
                <a:spcPts val="0"/>
              </a:spcAft>
              <a:buFont typeface="Arial" charset="0"/>
              <a:defRPr sz="1600" b="1" kern="1200">
                <a:solidFill>
                  <a:srgbClr val="FFFFFF"/>
                </a:solidFill>
                <a:latin typeface="+mn-lt"/>
                <a:ea typeface="+mn-ea"/>
                <a:cs typeface="+mn-cs"/>
              </a:defRPr>
            </a:lvl1pPr>
            <a:lvl2pPr marL="0" indent="0" algn="l" defTabSz="457200" rtl="0" eaLnBrk="1" fontAlgn="base" hangingPunct="1">
              <a:lnSpc>
                <a:spcPct val="90000"/>
              </a:lnSpc>
              <a:spcBef>
                <a:spcPct val="0"/>
              </a:spcBef>
              <a:spcAft>
                <a:spcPts val="567"/>
              </a:spcAft>
              <a:buFont typeface="Symbol" pitchFamily="18" charset="2"/>
              <a:buNone/>
              <a:defRPr sz="1600" kern="1200">
                <a:solidFill>
                  <a:srgbClr val="FFFFFF"/>
                </a:solidFill>
                <a:latin typeface="+mn-lt"/>
                <a:ea typeface="+mn-ea"/>
                <a:cs typeface="+mn-cs"/>
              </a:defRPr>
            </a:lvl2pPr>
            <a:lvl3pPr marL="266700" indent="-266700" algn="l" defTabSz="457200" rtl="0" eaLnBrk="1" fontAlgn="base" hangingPunct="1">
              <a:lnSpc>
                <a:spcPct val="90000"/>
              </a:lnSpc>
              <a:spcBef>
                <a:spcPct val="0"/>
              </a:spcBef>
              <a:spcAft>
                <a:spcPts val="0"/>
              </a:spcAft>
              <a:buClr>
                <a:srgbClr val="484647"/>
              </a:buClr>
              <a:buFont typeface="Arial" charset="0"/>
              <a:buNone/>
              <a:tabLst>
                <a:tab pos="266700" algn="l"/>
              </a:tabLst>
              <a:defRPr sz="1600" kern="1200">
                <a:solidFill>
                  <a:srgbClr val="FFFFFF"/>
                </a:solidFill>
                <a:latin typeface="+mn-lt"/>
                <a:ea typeface="+mn-ea"/>
                <a:cs typeface="+mn-cs"/>
              </a:defRPr>
            </a:lvl3pPr>
            <a:lvl4pPr marL="755650" indent="-250825" algn="l" defTabSz="457200" rtl="0" eaLnBrk="1" fontAlgn="base" hangingPunct="1">
              <a:lnSpc>
                <a:spcPct val="90000"/>
              </a:lnSpc>
              <a:spcBef>
                <a:spcPct val="0"/>
              </a:spcBef>
              <a:spcAft>
                <a:spcPts val="563"/>
              </a:spcAft>
              <a:buClr>
                <a:srgbClr val="484647"/>
              </a:buClr>
              <a:buFont typeface="Arial" charset="0"/>
              <a:buChar char="–"/>
              <a:defRPr sz="1600" kern="1200">
                <a:solidFill>
                  <a:srgbClr val="FFFFFF"/>
                </a:solidFill>
                <a:latin typeface="+mn-lt"/>
                <a:ea typeface="+mn-ea"/>
                <a:cs typeface="+mn-cs"/>
              </a:defRPr>
            </a:lvl4pPr>
            <a:lvl5pPr marL="1008000" indent="-252000" algn="l" defTabSz="457200" rtl="0" eaLnBrk="1" fontAlgn="base" hangingPunct="1">
              <a:lnSpc>
                <a:spcPct val="90000"/>
              </a:lnSpc>
              <a:spcBef>
                <a:spcPct val="0"/>
              </a:spcBef>
              <a:spcAft>
                <a:spcPts val="563"/>
              </a:spcAft>
              <a:buClr>
                <a:schemeClr val="accent2"/>
              </a:buClr>
              <a:buFont typeface="Arial" pitchFamily="34" charset="0"/>
              <a:buChar char="•"/>
              <a:defRPr sz="1600" kern="1200" baseline="0">
                <a:solidFill>
                  <a:srgbClr val="FFFFFF"/>
                </a:solidFill>
                <a:latin typeface="+mn-lt"/>
                <a:ea typeface="+mn-ea"/>
                <a:cs typeface="+mn-cs"/>
              </a:defRPr>
            </a:lvl5pPr>
            <a:lvl6pPr marL="756000" indent="-252000" algn="l" defTabSz="457200" rtl="0" eaLnBrk="1" latinLnBrk="0" hangingPunct="1">
              <a:lnSpc>
                <a:spcPct val="90000"/>
              </a:lnSpc>
              <a:spcBef>
                <a:spcPts val="0"/>
              </a:spcBef>
              <a:spcAft>
                <a:spcPts val="567"/>
              </a:spcAft>
              <a:buClr>
                <a:schemeClr val="tx2"/>
              </a:buClr>
              <a:buFont typeface="Arial" pitchFamily="34" charset="0"/>
              <a:buChar char="–"/>
              <a:defRPr sz="2000" kern="1200">
                <a:solidFill>
                  <a:schemeClr val="tx2"/>
                </a:solidFill>
                <a:latin typeface="+mn-lt"/>
                <a:ea typeface="+mn-ea"/>
                <a:cs typeface="+mn-cs"/>
              </a:defRPr>
            </a:lvl6pPr>
            <a:lvl7pPr marL="756000" indent="-252000" algn="l" defTabSz="457200" rtl="0" eaLnBrk="1" latinLnBrk="0" hangingPunct="1">
              <a:lnSpc>
                <a:spcPct val="90000"/>
              </a:lnSpc>
              <a:spcBef>
                <a:spcPts val="0"/>
              </a:spcBef>
              <a:spcAft>
                <a:spcPts val="567"/>
              </a:spcAft>
              <a:buClr>
                <a:schemeClr val="tx2"/>
              </a:buClr>
              <a:buFont typeface="Arial" pitchFamily="34" charset="0"/>
              <a:buChar char="–"/>
              <a:defRPr sz="2000" kern="1200">
                <a:solidFill>
                  <a:schemeClr val="tx2"/>
                </a:solidFill>
                <a:latin typeface="+mn-lt"/>
                <a:ea typeface="+mn-ea"/>
                <a:cs typeface="+mn-cs"/>
              </a:defRPr>
            </a:lvl7pPr>
            <a:lvl8pPr marL="756000" indent="-252000" algn="l" defTabSz="457200" rtl="0" eaLnBrk="1" latinLnBrk="0" hangingPunct="1">
              <a:lnSpc>
                <a:spcPct val="90000"/>
              </a:lnSpc>
              <a:spcBef>
                <a:spcPts val="0"/>
              </a:spcBef>
              <a:spcAft>
                <a:spcPts val="567"/>
              </a:spcAft>
              <a:buClr>
                <a:schemeClr val="tx2"/>
              </a:buClr>
              <a:buFont typeface="Arial" pitchFamily="34" charset="0"/>
              <a:buChar char="–"/>
              <a:defRPr sz="2000" kern="1200">
                <a:solidFill>
                  <a:schemeClr val="tx2"/>
                </a:solidFill>
                <a:latin typeface="+mn-lt"/>
                <a:ea typeface="+mn-ea"/>
                <a:cs typeface="+mn-cs"/>
              </a:defRPr>
            </a:lvl8pPr>
            <a:lvl9pPr marL="756000" indent="-252000" algn="l" defTabSz="457200" rtl="0" eaLnBrk="1" latinLnBrk="0" hangingPunct="1">
              <a:lnSpc>
                <a:spcPct val="90000"/>
              </a:lnSpc>
              <a:spcBef>
                <a:spcPts val="0"/>
              </a:spcBef>
              <a:spcAft>
                <a:spcPts val="567"/>
              </a:spcAft>
              <a:buClr>
                <a:schemeClr val="tx2"/>
              </a:buClr>
              <a:buFont typeface="Arial" pitchFamily="34" charset="0"/>
              <a:buChar char="–"/>
              <a:defRPr sz="2000" kern="1200">
                <a:solidFill>
                  <a:schemeClr val="tx2"/>
                </a:solidFill>
                <a:latin typeface="+mn-lt"/>
                <a:ea typeface="+mn-ea"/>
                <a:cs typeface="+mn-cs"/>
              </a:defRPr>
            </a:lvl9pPr>
          </a:lstStyle>
          <a:p>
            <a:pPr>
              <a:spcAft>
                <a:spcPct val="0"/>
              </a:spcAft>
            </a:pPr>
            <a:r>
              <a:rPr lang="en-US" dirty="0" smtClean="0"/>
              <a:t>CCI</a:t>
            </a:r>
          </a:p>
          <a:p>
            <a:pPr lvl="1">
              <a:spcAft>
                <a:spcPts val="563"/>
              </a:spcAft>
            </a:pPr>
            <a:r>
              <a:rPr lang="en-US" dirty="0" smtClean="0"/>
              <a:t>Denis C. Bauer</a:t>
            </a:r>
            <a:br>
              <a:rPr lang="en-US" dirty="0" smtClean="0"/>
            </a:br>
            <a:r>
              <a:rPr lang="en-US" dirty="0" smtClean="0"/>
              <a:t>Research Scientist</a:t>
            </a:r>
          </a:p>
        </p:txBody>
      </p:sp>
      <p:sp>
        <p:nvSpPr>
          <p:cNvPr id="4" name="Rectangle 3"/>
          <p:cNvSpPr/>
          <p:nvPr/>
        </p:nvSpPr>
        <p:spPr>
          <a:xfrm>
            <a:off x="1378159" y="6093000"/>
            <a:ext cx="4572000" cy="646331"/>
          </a:xfrm>
          <a:prstGeom prst="rect">
            <a:avLst/>
          </a:prstGeom>
        </p:spPr>
        <p:txBody>
          <a:bodyPr>
            <a:spAutoFit/>
          </a:bodyPr>
          <a:lstStyle/>
          <a:p>
            <a:pPr lvl="2"/>
            <a:r>
              <a:rPr lang="en-US" sz="1200" b="1" dirty="0">
                <a:solidFill>
                  <a:srgbClr val="FBFEFF"/>
                </a:solidFill>
              </a:rPr>
              <a:t>t</a:t>
            </a:r>
            <a:r>
              <a:rPr lang="en-US" sz="1200" dirty="0">
                <a:solidFill>
                  <a:srgbClr val="FBFEFF"/>
                </a:solidFill>
              </a:rPr>
              <a:t>	+61 2 9325 3174</a:t>
            </a:r>
          </a:p>
          <a:p>
            <a:pPr lvl="2"/>
            <a:r>
              <a:rPr lang="en-US" sz="1200" b="1" dirty="0">
                <a:solidFill>
                  <a:srgbClr val="FBFEFF"/>
                </a:solidFill>
              </a:rPr>
              <a:t>E</a:t>
            </a:r>
            <a:r>
              <a:rPr lang="en-US" sz="1200" dirty="0">
                <a:solidFill>
                  <a:srgbClr val="FBFEFF"/>
                </a:solidFill>
              </a:rPr>
              <a:t>	</a:t>
            </a:r>
            <a:r>
              <a:rPr lang="en-US" sz="1200" dirty="0" err="1">
                <a:solidFill>
                  <a:srgbClr val="FBFEFF"/>
                </a:solidFill>
              </a:rPr>
              <a:t>Denis.Bauer@csiro.au</a:t>
            </a:r>
            <a:endParaRPr lang="en-US" sz="1200" dirty="0">
              <a:solidFill>
                <a:srgbClr val="FBFEFF"/>
              </a:solidFill>
            </a:endParaRPr>
          </a:p>
          <a:p>
            <a:pPr lvl="2"/>
            <a:r>
              <a:rPr lang="en-US" sz="1200" b="1" dirty="0">
                <a:solidFill>
                  <a:srgbClr val="FBFEFF"/>
                </a:solidFill>
              </a:rPr>
              <a:t>w</a:t>
            </a:r>
            <a:r>
              <a:rPr lang="en-US" sz="1200" dirty="0">
                <a:solidFill>
                  <a:srgbClr val="FBFEFF"/>
                </a:solidFill>
              </a:rPr>
              <a:t>	</a:t>
            </a:r>
            <a:r>
              <a:rPr lang="en-US" sz="1200" dirty="0" err="1">
                <a:solidFill>
                  <a:srgbClr val="FBFEFF"/>
                </a:solidFill>
              </a:rPr>
              <a:t>www.csiro.au</a:t>
            </a:r>
            <a:r>
              <a:rPr lang="en-US" sz="1200" dirty="0">
                <a:solidFill>
                  <a:srgbClr val="FBFEFF"/>
                </a:solidFill>
              </a:rPr>
              <a:t>/</a:t>
            </a:r>
            <a:r>
              <a:rPr lang="en-US" sz="1200" dirty="0" err="1">
                <a:solidFill>
                  <a:srgbClr val="FBFEFF"/>
                </a:solidFill>
              </a:rPr>
              <a:t>cmis</a:t>
            </a:r>
            <a:endParaRPr lang="en-US" sz="1200" dirty="0">
              <a:solidFill>
                <a:srgbClr val="FBFEFF"/>
              </a:solidFill>
            </a:endParaRPr>
          </a:p>
        </p:txBody>
      </p:sp>
      <p:grpSp>
        <p:nvGrpSpPr>
          <p:cNvPr id="2" name="Group 1"/>
          <p:cNvGrpSpPr/>
          <p:nvPr/>
        </p:nvGrpSpPr>
        <p:grpSpPr>
          <a:xfrm>
            <a:off x="1" y="237965"/>
            <a:ext cx="9144000" cy="3623402"/>
            <a:chOff x="-4616863" y="228600"/>
            <a:chExt cx="11826324" cy="4686300"/>
          </a:xfrm>
        </p:grpSpPr>
        <p:sp>
          <p:nvSpPr>
            <p:cNvPr id="26" name="Rectangle 25"/>
            <p:cNvSpPr/>
            <p:nvPr/>
          </p:nvSpPr>
          <p:spPr>
            <a:xfrm>
              <a:off x="-4616863" y="228600"/>
              <a:ext cx="11826324" cy="4686300"/>
            </a:xfrm>
            <a:prstGeom prst="rect">
              <a:avLst/>
            </a:prstGeom>
            <a:solidFill>
              <a:srgbClr val="FBFE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p>
          </p:txBody>
        </p:sp>
        <p:grpSp>
          <p:nvGrpSpPr>
            <p:cNvPr id="28" name="Group 27"/>
            <p:cNvGrpSpPr/>
            <p:nvPr/>
          </p:nvGrpSpPr>
          <p:grpSpPr>
            <a:xfrm>
              <a:off x="794104" y="572747"/>
              <a:ext cx="6063013" cy="4012822"/>
              <a:chOff x="632940" y="1333878"/>
              <a:chExt cx="6714714" cy="4444164"/>
            </a:xfrm>
          </p:grpSpPr>
          <p:sp>
            <p:nvSpPr>
              <p:cNvPr id="30" name="Rectangle 29"/>
              <p:cNvSpPr/>
              <p:nvPr/>
            </p:nvSpPr>
            <p:spPr>
              <a:xfrm>
                <a:off x="632940" y="2136343"/>
                <a:ext cx="4572000" cy="749442"/>
              </a:xfrm>
              <a:prstGeom prst="rect">
                <a:avLst/>
              </a:prstGeom>
            </p:spPr>
            <p:txBody>
              <a:bodyPr>
                <a:spAutoFit/>
              </a:bodyPr>
              <a:lstStyle/>
              <a:p>
                <a:pPr algn="ctr"/>
                <a:r>
                  <a:rPr lang="en-US" sz="1400" dirty="0">
                    <a:solidFill>
                      <a:srgbClr val="CC9933"/>
                    </a:solidFill>
                    <a:latin typeface="Gill Sans" charset="0"/>
                    <a:ea typeface="ＭＳ Ｐゴシック" charset="0"/>
                    <a:cs typeface="Gill Sans" charset="0"/>
                    <a:sym typeface="Gill Sans" charset="0"/>
                  </a:rPr>
                  <a:t>Project</a:t>
                </a:r>
              </a:p>
              <a:p>
                <a:pPr algn="ctr"/>
                <a:r>
                  <a:rPr lang="en-US" sz="1400" dirty="0" err="1">
                    <a:solidFill>
                      <a:srgbClr val="CC9933"/>
                    </a:solidFill>
                    <a:ea typeface="ＭＳ Ｐゴシック" charset="0"/>
                    <a:cs typeface="Gill Sans Light" charset="0"/>
                  </a:rPr>
                  <a:t>configs</a:t>
                </a:r>
                <a:r>
                  <a:rPr lang="en-US" sz="1400" dirty="0">
                    <a:solidFill>
                      <a:srgbClr val="CC9933"/>
                    </a:solidFill>
                    <a:ea typeface="ＭＳ Ｐゴシック" charset="0"/>
                    <a:cs typeface="Gill Sans Light" charset="0"/>
                  </a:rPr>
                  <a:t> (task)</a:t>
                </a:r>
              </a:p>
            </p:txBody>
          </p:sp>
          <p:grpSp>
            <p:nvGrpSpPr>
              <p:cNvPr id="31" name="Group 30"/>
              <p:cNvGrpSpPr/>
              <p:nvPr/>
            </p:nvGrpSpPr>
            <p:grpSpPr>
              <a:xfrm>
                <a:off x="928863" y="1333878"/>
                <a:ext cx="6418791" cy="4444164"/>
                <a:chOff x="941563" y="1371978"/>
                <a:chExt cx="6418791" cy="4444164"/>
              </a:xfrm>
            </p:grpSpPr>
            <p:grpSp>
              <p:nvGrpSpPr>
                <p:cNvPr id="32" name="Group 18"/>
                <p:cNvGrpSpPr>
                  <a:grpSpLocks/>
                </p:cNvGrpSpPr>
                <p:nvPr/>
              </p:nvGrpSpPr>
              <p:grpSpPr bwMode="auto">
                <a:xfrm>
                  <a:off x="941563" y="1371978"/>
                  <a:ext cx="6418791" cy="4444164"/>
                  <a:chOff x="0" y="-372"/>
                  <a:chExt cx="4801" cy="3323"/>
                </a:xfrm>
              </p:grpSpPr>
              <p:sp>
                <p:nvSpPr>
                  <p:cNvPr id="34" name="AutoShape 4"/>
                  <p:cNvSpPr>
                    <a:spLocks/>
                  </p:cNvSpPr>
                  <p:nvPr/>
                </p:nvSpPr>
                <p:spPr bwMode="auto">
                  <a:xfrm>
                    <a:off x="98" y="89"/>
                    <a:ext cx="2905" cy="2769"/>
                  </a:xfrm>
                  <a:prstGeom prst="roundRect">
                    <a:avLst>
                      <a:gd name="adj" fmla="val 4329"/>
                    </a:avLst>
                  </a:prstGeom>
                  <a:noFill/>
                  <a:ln w="25400" cap="flat">
                    <a:solidFill>
                      <a:srgbClr val="CC9933"/>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nchor="ctr"/>
                  <a:lstStyle/>
                  <a:p>
                    <a:pPr algn="ctr"/>
                    <a:endParaRPr lang="en-US" sz="1400" dirty="0">
                      <a:solidFill>
                        <a:srgbClr val="CC9933"/>
                      </a:solidFill>
                      <a:ea typeface="ＭＳ Ｐゴシック" charset="0"/>
                      <a:cs typeface="Gill Sans Light" charset="0"/>
                    </a:endParaRPr>
                  </a:p>
                  <a:p>
                    <a:pPr algn="ctr"/>
                    <a:endParaRPr lang="en-US" sz="1400" dirty="0">
                      <a:solidFill>
                        <a:srgbClr val="CC9933"/>
                      </a:solidFill>
                      <a:ea typeface="ＭＳ Ｐゴシック" charset="0"/>
                      <a:cs typeface="Gill Sans Light" charset="0"/>
                    </a:endParaRPr>
                  </a:p>
                  <a:p>
                    <a:pPr algn="ctr"/>
                    <a:endParaRPr lang="en-US" sz="1400" dirty="0">
                      <a:solidFill>
                        <a:srgbClr val="CC9933"/>
                      </a:solidFill>
                      <a:ea typeface="ＭＳ Ｐゴシック" charset="0"/>
                      <a:cs typeface="Gill Sans Light" charset="0"/>
                    </a:endParaRPr>
                  </a:p>
                  <a:p>
                    <a:pPr algn="ctr"/>
                    <a:endParaRPr lang="en-US" sz="1400" dirty="0">
                      <a:solidFill>
                        <a:srgbClr val="CC9933"/>
                      </a:solidFill>
                      <a:ea typeface="ＭＳ Ｐゴシック" charset="0"/>
                      <a:cs typeface="Gill Sans Light" charset="0"/>
                    </a:endParaRPr>
                  </a:p>
                  <a:p>
                    <a:pPr algn="ctr"/>
                    <a:endParaRPr lang="en-US" sz="1400" dirty="0">
                      <a:solidFill>
                        <a:srgbClr val="CC9933"/>
                      </a:solidFill>
                      <a:ea typeface="ＭＳ Ｐゴシック" charset="0"/>
                      <a:cs typeface="Gill Sans Light" charset="0"/>
                    </a:endParaRPr>
                  </a:p>
                  <a:p>
                    <a:pPr algn="ctr"/>
                    <a:endParaRPr lang="en-US" sz="1400" dirty="0">
                      <a:solidFill>
                        <a:srgbClr val="CC9933"/>
                      </a:solidFill>
                      <a:ea typeface="ＭＳ Ｐゴシック" charset="0"/>
                      <a:cs typeface="Gill Sans Light" charset="0"/>
                    </a:endParaRPr>
                  </a:p>
                </p:txBody>
              </p:sp>
              <p:sp>
                <p:nvSpPr>
                  <p:cNvPr id="35" name="AutoShape 5"/>
                  <p:cNvSpPr>
                    <a:spLocks/>
                  </p:cNvSpPr>
                  <p:nvPr/>
                </p:nvSpPr>
                <p:spPr bwMode="auto">
                  <a:xfrm>
                    <a:off x="184" y="1487"/>
                    <a:ext cx="1254" cy="1248"/>
                  </a:xfrm>
                  <a:prstGeom prst="roundRect">
                    <a:avLst>
                      <a:gd name="adj" fmla="val 9611"/>
                    </a:avLst>
                  </a:prstGeom>
                  <a:solidFill>
                    <a:srgbClr val="CC9933"/>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1400">
                        <a:solidFill>
                          <a:srgbClr val="FFFFFF"/>
                        </a:solidFill>
                        <a:ea typeface="ＭＳ Ｐゴシック" charset="0"/>
                        <a:cs typeface="Gill Sans Light" charset="0"/>
                      </a:rPr>
                      <a:t>Raw data</a:t>
                    </a:r>
                  </a:p>
                </p:txBody>
              </p:sp>
              <p:sp>
                <p:nvSpPr>
                  <p:cNvPr id="36" name="AutoShape 6"/>
                  <p:cNvSpPr>
                    <a:spLocks/>
                  </p:cNvSpPr>
                  <p:nvPr/>
                </p:nvSpPr>
                <p:spPr bwMode="auto">
                  <a:xfrm>
                    <a:off x="3167" y="98"/>
                    <a:ext cx="1254" cy="1248"/>
                  </a:xfrm>
                  <a:prstGeom prst="roundRect">
                    <a:avLst>
                      <a:gd name="adj" fmla="val 9611"/>
                    </a:avLst>
                  </a:prstGeom>
                  <a:solidFill>
                    <a:srgbClr val="339900"/>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1400" dirty="0">
                        <a:solidFill>
                          <a:srgbClr val="FFFFFF"/>
                        </a:solidFill>
                        <a:ea typeface="ＭＳ Ｐゴシック" charset="0"/>
                        <a:cs typeface="Gill Sans Light" charset="0"/>
                      </a:rPr>
                      <a:t>Scripts</a:t>
                    </a:r>
                  </a:p>
                  <a:p>
                    <a:pPr algn="ctr"/>
                    <a:r>
                      <a:rPr lang="en-US" sz="1400" dirty="0" err="1">
                        <a:solidFill>
                          <a:srgbClr val="FFFFFF"/>
                        </a:solidFill>
                        <a:ea typeface="ＭＳ Ｐゴシック" charset="0"/>
                        <a:cs typeface="Gill Sans Light" charset="0"/>
                      </a:rPr>
                      <a:t>trigger.sh</a:t>
                    </a:r>
                    <a:endParaRPr lang="en-US" sz="1400" dirty="0">
                      <a:solidFill>
                        <a:srgbClr val="FFFFFF"/>
                      </a:solidFill>
                      <a:ea typeface="ＭＳ Ｐゴシック" charset="0"/>
                      <a:cs typeface="Gill Sans Light" charset="0"/>
                    </a:endParaRPr>
                  </a:p>
                  <a:p>
                    <a:pPr algn="ctr"/>
                    <a:endParaRPr lang="en-US" sz="1400" dirty="0">
                      <a:solidFill>
                        <a:srgbClr val="FFFFFF"/>
                      </a:solidFill>
                      <a:ea typeface="ＭＳ Ｐゴシック" charset="0"/>
                      <a:cs typeface="Gill Sans Light" charset="0"/>
                    </a:endParaRPr>
                  </a:p>
                  <a:p>
                    <a:pPr algn="ctr"/>
                    <a:r>
                      <a:rPr lang="en-US" sz="1400" dirty="0" smtClean="0">
                        <a:solidFill>
                          <a:srgbClr val="FFFFFF"/>
                        </a:solidFill>
                        <a:ea typeface="ＭＳ Ｐゴシック" charset="0"/>
                        <a:cs typeface="Gill Sans Light" charset="0"/>
                      </a:rPr>
                      <a:t>&lt;tasks&gt;.sh</a:t>
                    </a:r>
                    <a:endParaRPr lang="en-US" sz="1400" dirty="0">
                      <a:solidFill>
                        <a:srgbClr val="FFFFFF"/>
                      </a:solidFill>
                      <a:ea typeface="ＭＳ Ｐゴシック" charset="0"/>
                      <a:cs typeface="Gill Sans Light" charset="0"/>
                    </a:endParaRPr>
                  </a:p>
                </p:txBody>
              </p:sp>
              <p:sp>
                <p:nvSpPr>
                  <p:cNvPr id="37" name="AutoShape 7"/>
                  <p:cNvSpPr>
                    <a:spLocks/>
                  </p:cNvSpPr>
                  <p:nvPr/>
                </p:nvSpPr>
                <p:spPr bwMode="auto">
                  <a:xfrm>
                    <a:off x="3167" y="1488"/>
                    <a:ext cx="1254" cy="1248"/>
                  </a:xfrm>
                  <a:prstGeom prst="roundRect">
                    <a:avLst>
                      <a:gd name="adj" fmla="val 9611"/>
                    </a:avLst>
                  </a:prstGeom>
                  <a:solidFill>
                    <a:srgbClr val="003399"/>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1400">
                        <a:solidFill>
                          <a:srgbClr val="FFFFFF"/>
                        </a:solidFill>
                        <a:ea typeface="ＭＳ Ｐゴシック" charset="0"/>
                        <a:cs typeface="Gill Sans Light" charset="0"/>
                      </a:rPr>
                      <a:t>Software</a:t>
                    </a:r>
                  </a:p>
                </p:txBody>
              </p:sp>
              <p:sp>
                <p:nvSpPr>
                  <p:cNvPr id="38" name="AutoShape 8"/>
                  <p:cNvSpPr>
                    <a:spLocks/>
                  </p:cNvSpPr>
                  <p:nvPr/>
                </p:nvSpPr>
                <p:spPr bwMode="auto">
                  <a:xfrm>
                    <a:off x="1593" y="1486"/>
                    <a:ext cx="1254" cy="1248"/>
                  </a:xfrm>
                  <a:prstGeom prst="roundRect">
                    <a:avLst>
                      <a:gd name="adj" fmla="val 9611"/>
                    </a:avLst>
                  </a:prstGeom>
                  <a:solidFill>
                    <a:srgbClr val="CC0033"/>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1400">
                        <a:solidFill>
                          <a:srgbClr val="FFFFFF"/>
                        </a:solidFill>
                        <a:ea typeface="ＭＳ Ｐゴシック" charset="0"/>
                        <a:cs typeface="Gill Sans Light" charset="0"/>
                      </a:rPr>
                      <a:t>Results</a:t>
                    </a:r>
                  </a:p>
                </p:txBody>
              </p:sp>
              <p:sp>
                <p:nvSpPr>
                  <p:cNvPr id="39" name="Rectangle 9"/>
                  <p:cNvSpPr>
                    <a:spLocks/>
                  </p:cNvSpPr>
                  <p:nvPr/>
                </p:nvSpPr>
                <p:spPr bwMode="auto">
                  <a:xfrm>
                    <a:off x="0" y="-372"/>
                    <a:ext cx="4801" cy="3323"/>
                  </a:xfrm>
                  <a:prstGeom prst="rect">
                    <a:avLst/>
                  </a:prstGeom>
                  <a:noFill/>
                  <a:ln w="25400" cap="rnd">
                    <a:solidFill>
                      <a:srgbClr val="999999"/>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1400"/>
                  </a:p>
                </p:txBody>
              </p:sp>
              <p:sp>
                <p:nvSpPr>
                  <p:cNvPr id="40" name="Line 10"/>
                  <p:cNvSpPr>
                    <a:spLocks noChangeShapeType="1"/>
                  </p:cNvSpPr>
                  <p:nvPr/>
                </p:nvSpPr>
                <p:spPr bwMode="auto">
                  <a:xfrm rot="10800000" flipH="1">
                    <a:off x="3720" y="1339"/>
                    <a:ext cx="0" cy="145"/>
                  </a:xfrm>
                  <a:prstGeom prst="line">
                    <a:avLst/>
                  </a:prstGeom>
                  <a:noFill/>
                  <a:ln w="25400" cap="rnd">
                    <a:solidFill>
                      <a:srgbClr val="808080"/>
                    </a:solidFill>
                    <a:prstDash val="sysDot"/>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1400"/>
                  </a:p>
                </p:txBody>
              </p:sp>
              <p:sp>
                <p:nvSpPr>
                  <p:cNvPr id="41" name="Line 11"/>
                  <p:cNvSpPr>
                    <a:spLocks noChangeShapeType="1"/>
                  </p:cNvSpPr>
                  <p:nvPr/>
                </p:nvSpPr>
                <p:spPr bwMode="auto">
                  <a:xfrm>
                    <a:off x="3882" y="1360"/>
                    <a:ext cx="0" cy="129"/>
                  </a:xfrm>
                  <a:prstGeom prst="line">
                    <a:avLst/>
                  </a:prstGeom>
                  <a:noFill/>
                  <a:ln w="25400" cap="rnd">
                    <a:solidFill>
                      <a:srgbClr val="808080"/>
                    </a:solidFill>
                    <a:prstDash val="sysDot"/>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1400"/>
                  </a:p>
                </p:txBody>
              </p:sp>
              <p:sp>
                <p:nvSpPr>
                  <p:cNvPr id="42" name="Line 12"/>
                  <p:cNvSpPr>
                    <a:spLocks noChangeShapeType="1"/>
                  </p:cNvSpPr>
                  <p:nvPr/>
                </p:nvSpPr>
                <p:spPr bwMode="auto">
                  <a:xfrm rot="10800000" flipH="1">
                    <a:off x="2999" y="565"/>
                    <a:ext cx="166" cy="3"/>
                  </a:xfrm>
                  <a:prstGeom prst="line">
                    <a:avLst/>
                  </a:prstGeom>
                  <a:noFill/>
                  <a:ln w="254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1400"/>
                  </a:p>
                </p:txBody>
              </p:sp>
              <p:sp>
                <p:nvSpPr>
                  <p:cNvPr id="43" name="Line 13"/>
                  <p:cNvSpPr>
                    <a:spLocks noChangeShapeType="1"/>
                  </p:cNvSpPr>
                  <p:nvPr/>
                </p:nvSpPr>
                <p:spPr bwMode="auto">
                  <a:xfrm rot="10800000">
                    <a:off x="3009" y="703"/>
                    <a:ext cx="154" cy="3"/>
                  </a:xfrm>
                  <a:prstGeom prst="line">
                    <a:avLst/>
                  </a:prstGeom>
                  <a:noFill/>
                  <a:ln w="254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1400"/>
                  </a:p>
                </p:txBody>
              </p:sp>
              <p:sp>
                <p:nvSpPr>
                  <p:cNvPr id="44" name="Line 14"/>
                  <p:cNvSpPr>
                    <a:spLocks noChangeShapeType="1"/>
                  </p:cNvSpPr>
                  <p:nvPr/>
                </p:nvSpPr>
                <p:spPr bwMode="auto">
                  <a:xfrm>
                    <a:off x="3198" y="908"/>
                    <a:ext cx="1231" cy="2"/>
                  </a:xfrm>
                  <a:prstGeom prst="line">
                    <a:avLst/>
                  </a:prstGeom>
                  <a:noFill/>
                  <a:ln w="12700" cap="flat">
                    <a:solidFill>
                      <a:srgbClr val="FFFFFF"/>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1400"/>
                  </a:p>
                </p:txBody>
              </p:sp>
              <p:sp>
                <p:nvSpPr>
                  <p:cNvPr id="45" name="Line 15"/>
                  <p:cNvSpPr>
                    <a:spLocks noChangeShapeType="1"/>
                  </p:cNvSpPr>
                  <p:nvPr/>
                </p:nvSpPr>
                <p:spPr bwMode="auto">
                  <a:xfrm>
                    <a:off x="119" y="910"/>
                    <a:ext cx="2875" cy="0"/>
                  </a:xfrm>
                  <a:prstGeom prst="line">
                    <a:avLst/>
                  </a:prstGeom>
                  <a:noFill/>
                  <a:ln w="12700" cap="flat">
                    <a:solidFill>
                      <a:srgbClr val="CC9933"/>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1400"/>
                  </a:p>
                </p:txBody>
              </p:sp>
              <p:sp>
                <p:nvSpPr>
                  <p:cNvPr id="46" name="Line 16"/>
                  <p:cNvSpPr>
                    <a:spLocks noChangeShapeType="1"/>
                  </p:cNvSpPr>
                  <p:nvPr/>
                </p:nvSpPr>
                <p:spPr bwMode="auto">
                  <a:xfrm rot="10800000" flipH="1">
                    <a:off x="2994" y="1041"/>
                    <a:ext cx="166" cy="3"/>
                  </a:xfrm>
                  <a:prstGeom prst="line">
                    <a:avLst/>
                  </a:prstGeom>
                  <a:noFill/>
                  <a:ln w="25400" cap="rnd">
                    <a:solidFill>
                      <a:srgbClr val="808080"/>
                    </a:solidFill>
                    <a:prstDash val="sysDot"/>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1400"/>
                  </a:p>
                </p:txBody>
              </p:sp>
              <p:sp>
                <p:nvSpPr>
                  <p:cNvPr id="47" name="Line 17"/>
                  <p:cNvSpPr>
                    <a:spLocks noChangeShapeType="1"/>
                  </p:cNvSpPr>
                  <p:nvPr/>
                </p:nvSpPr>
                <p:spPr bwMode="auto">
                  <a:xfrm rot="10800000">
                    <a:off x="3003" y="1175"/>
                    <a:ext cx="153" cy="2"/>
                  </a:xfrm>
                  <a:prstGeom prst="line">
                    <a:avLst/>
                  </a:prstGeom>
                  <a:noFill/>
                  <a:ln w="25400" cap="rnd">
                    <a:solidFill>
                      <a:srgbClr val="808080"/>
                    </a:solidFill>
                    <a:prstDash val="sysDot"/>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1400"/>
                  </a:p>
                </p:txBody>
              </p:sp>
            </p:grpSp>
            <p:sp>
              <p:nvSpPr>
                <p:cNvPr id="33" name="Rectangle 32"/>
                <p:cNvSpPr/>
                <p:nvPr/>
              </p:nvSpPr>
              <p:spPr>
                <a:xfrm>
                  <a:off x="3053272" y="1450559"/>
                  <a:ext cx="2412904" cy="440849"/>
                </a:xfrm>
                <a:prstGeom prst="rect">
                  <a:avLst/>
                </a:prstGeom>
              </p:spPr>
              <p:txBody>
                <a:bodyPr wrap="square">
                  <a:spAutoFit/>
                </a:bodyPr>
                <a:lstStyle/>
                <a:p>
                  <a:pPr algn="ctr"/>
                  <a:r>
                    <a:rPr lang="en-US" sz="1400" dirty="0" smtClean="0">
                      <a:solidFill>
                        <a:schemeClr val="tx1">
                          <a:lumMod val="50000"/>
                          <a:lumOff val="50000"/>
                        </a:schemeClr>
                      </a:solidFill>
                      <a:latin typeface="Gill Sans" charset="0"/>
                      <a:ea typeface="ＭＳ Ｐゴシック" charset="0"/>
                      <a:cs typeface="Gill Sans" charset="0"/>
                      <a:sym typeface="Gill Sans" charset="0"/>
                    </a:rPr>
                    <a:t>NGSANE</a:t>
                  </a:r>
                  <a:endParaRPr lang="en-US" sz="1400" dirty="0">
                    <a:solidFill>
                      <a:schemeClr val="tx1">
                        <a:lumMod val="50000"/>
                        <a:lumOff val="50000"/>
                      </a:schemeClr>
                    </a:solidFill>
                    <a:ea typeface="ＭＳ Ｐゴシック" charset="0"/>
                    <a:cs typeface="Gill Sans Light" charset="0"/>
                  </a:endParaRPr>
                </a:p>
              </p:txBody>
            </p:sp>
          </p:grpSp>
        </p:grpSp>
      </p:grpSp>
      <p:grpSp>
        <p:nvGrpSpPr>
          <p:cNvPr id="50" name="Group 29"/>
          <p:cNvGrpSpPr/>
          <p:nvPr/>
        </p:nvGrpSpPr>
        <p:grpSpPr>
          <a:xfrm>
            <a:off x="266700" y="740467"/>
            <a:ext cx="3612148" cy="2903240"/>
            <a:chOff x="85235" y="1369218"/>
            <a:chExt cx="5959965" cy="4790282"/>
          </a:xfrm>
        </p:grpSpPr>
        <p:sp>
          <p:nvSpPr>
            <p:cNvPr id="51" name="Rounded Rectangle 50"/>
            <p:cNvSpPr/>
            <p:nvPr/>
          </p:nvSpPr>
          <p:spPr>
            <a:xfrm>
              <a:off x="1917700" y="2433638"/>
              <a:ext cx="4127500" cy="128746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000" dirty="0" smtClean="0">
                  <a:solidFill>
                    <a:srgbClr val="37591F"/>
                  </a:solidFill>
                </a:rPr>
                <a:t>Map to genome and generate raw genomic features (e.g. </a:t>
              </a:r>
              <a:r>
                <a:rPr lang="en-US" sz="1000" dirty="0" err="1" smtClean="0">
                  <a:solidFill>
                    <a:srgbClr val="37591F"/>
                  </a:solidFill>
                </a:rPr>
                <a:t>SNPs</a:t>
              </a:r>
              <a:r>
                <a:rPr lang="en-US" sz="1000" dirty="0" smtClean="0">
                  <a:solidFill>
                    <a:srgbClr val="37591F"/>
                  </a:solidFill>
                </a:rPr>
                <a:t>)</a:t>
              </a:r>
              <a:endParaRPr lang="en-US" sz="1000" dirty="0">
                <a:solidFill>
                  <a:srgbClr val="37591F"/>
                </a:solidFill>
              </a:endParaRPr>
            </a:p>
          </p:txBody>
        </p:sp>
        <p:sp>
          <p:nvSpPr>
            <p:cNvPr id="52" name="Rounded Rectangle 51"/>
            <p:cNvSpPr/>
            <p:nvPr/>
          </p:nvSpPr>
          <p:spPr>
            <a:xfrm>
              <a:off x="1917700" y="3817938"/>
              <a:ext cx="4127500" cy="177006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en-US" sz="1000" dirty="0" smtClean="0"/>
                <a:t>Analyze the data; Uncover the biological meaning</a:t>
              </a:r>
              <a:endParaRPr lang="en-US" sz="1000" dirty="0"/>
            </a:p>
          </p:txBody>
        </p:sp>
        <p:sp>
          <p:nvSpPr>
            <p:cNvPr id="53" name="Rounded Rectangle 52"/>
            <p:cNvSpPr/>
            <p:nvPr/>
          </p:nvSpPr>
          <p:spPr>
            <a:xfrm>
              <a:off x="1917700" y="1379538"/>
              <a:ext cx="4127500" cy="94456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en-US" sz="1000" dirty="0" smtClean="0"/>
                <a:t>Produce raw sequence reads</a:t>
              </a:r>
            </a:p>
          </p:txBody>
        </p:sp>
        <p:sp>
          <p:nvSpPr>
            <p:cNvPr id="54" name="Rounded Rectangle 53"/>
            <p:cNvSpPr/>
            <p:nvPr/>
          </p:nvSpPr>
          <p:spPr>
            <a:xfrm rot="5400000">
              <a:off x="-64691" y="2777728"/>
              <a:ext cx="3761581" cy="944562"/>
            </a:xfrm>
            <a:prstGeom prst="roundRect">
              <a:avLst>
                <a:gd name="adj" fmla="val 0"/>
              </a:avLst>
            </a:prstGeom>
            <a:solidFill>
              <a:srgbClr val="EEEDE3"/>
            </a:solidFill>
            <a:ln>
              <a:noFill/>
            </a:ln>
          </p:spPr>
          <p:style>
            <a:lnRef idx="2">
              <a:schemeClr val="accent2"/>
            </a:lnRef>
            <a:fillRef idx="1">
              <a:schemeClr val="lt1"/>
            </a:fillRef>
            <a:effectRef idx="0">
              <a:schemeClr val="accent2"/>
            </a:effectRef>
            <a:fontRef idx="minor">
              <a:schemeClr val="dk1"/>
            </a:fontRef>
          </p:style>
          <p:txBody>
            <a:bodyPr rtlCol="0" anchor="ctr"/>
            <a:lstStyle/>
            <a:p>
              <a:pPr lvl="1"/>
              <a:endParaRPr lang="en-US" sz="1000" dirty="0"/>
            </a:p>
          </p:txBody>
        </p:sp>
        <p:sp>
          <p:nvSpPr>
            <p:cNvPr id="55" name="Pentagon 54"/>
            <p:cNvSpPr/>
            <p:nvPr/>
          </p:nvSpPr>
          <p:spPr>
            <a:xfrm rot="5400000">
              <a:off x="444589" y="1041311"/>
              <a:ext cx="1486218" cy="2146796"/>
            </a:xfrm>
            <a:prstGeom prst="homePlate">
              <a:avLst>
                <a:gd name="adj" fmla="val 36738"/>
              </a:avLst>
            </a:prstGeom>
            <a:ln/>
          </p:spPr>
          <p:style>
            <a:lnRef idx="1">
              <a:schemeClr val="accent3"/>
            </a:lnRef>
            <a:fillRef idx="3">
              <a:schemeClr val="accent3"/>
            </a:fillRef>
            <a:effectRef idx="2">
              <a:schemeClr val="accent3"/>
            </a:effectRef>
            <a:fontRef idx="minor">
              <a:schemeClr val="lt1"/>
            </a:fontRef>
          </p:style>
        </p:sp>
        <p:sp>
          <p:nvSpPr>
            <p:cNvPr id="56" name="TextBox 55"/>
            <p:cNvSpPr txBox="1"/>
            <p:nvPr/>
          </p:nvSpPr>
          <p:spPr>
            <a:xfrm>
              <a:off x="165423" y="1696135"/>
              <a:ext cx="2032541" cy="660173"/>
            </a:xfrm>
            <a:prstGeom prst="rect">
              <a:avLst/>
            </a:prstGeom>
            <a:noFill/>
          </p:spPr>
          <p:txBody>
            <a:bodyPr wrap="none" rtlCol="0">
              <a:spAutoFit/>
            </a:bodyPr>
            <a:lstStyle/>
            <a:p>
              <a:pPr algn="ctr"/>
              <a:r>
                <a:rPr lang="en-US" sz="1000" b="1" dirty="0" smtClean="0">
                  <a:solidFill>
                    <a:srgbClr val="FBFEFF"/>
                  </a:solidFill>
                  <a:latin typeface="Helvetica Neue"/>
                  <a:cs typeface="Helvetica Neue"/>
                </a:rPr>
                <a:t>Basic Production</a:t>
              </a:r>
            </a:p>
            <a:p>
              <a:pPr algn="ctr"/>
              <a:r>
                <a:rPr lang="en-US" sz="1000" b="1" dirty="0" smtClean="0">
                  <a:solidFill>
                    <a:srgbClr val="FBFEFF"/>
                  </a:solidFill>
                  <a:latin typeface="Helvetica Neue"/>
                  <a:cs typeface="Helvetica Neue"/>
                </a:rPr>
                <a:t>Informatics</a:t>
              </a:r>
              <a:endParaRPr lang="en-US" sz="1000" b="1" dirty="0">
                <a:solidFill>
                  <a:srgbClr val="FBFEFF"/>
                </a:solidFill>
                <a:latin typeface="Helvetica Neue"/>
                <a:cs typeface="Helvetica Neue"/>
              </a:endParaRPr>
            </a:p>
          </p:txBody>
        </p:sp>
        <p:sp>
          <p:nvSpPr>
            <p:cNvPr id="57" name="Chevron 56"/>
            <p:cNvSpPr/>
            <p:nvPr/>
          </p:nvSpPr>
          <p:spPr>
            <a:xfrm rot="5400000">
              <a:off x="274731" y="2268632"/>
              <a:ext cx="1837041" cy="2160097"/>
            </a:xfrm>
            <a:prstGeom prst="chevron">
              <a:avLst>
                <a:gd name="adj" fmla="val 30955"/>
              </a:avLst>
            </a:prstGeom>
            <a:ln/>
          </p:spPr>
          <p:style>
            <a:lnRef idx="1">
              <a:schemeClr val="accent1"/>
            </a:lnRef>
            <a:fillRef idx="3">
              <a:schemeClr val="accent1"/>
            </a:fillRef>
            <a:effectRef idx="2">
              <a:schemeClr val="accent1"/>
            </a:effectRef>
            <a:fontRef idx="minor">
              <a:schemeClr val="lt1"/>
            </a:fontRef>
          </p:style>
        </p:sp>
        <p:sp>
          <p:nvSpPr>
            <p:cNvPr id="58" name="Chevron 57"/>
            <p:cNvSpPr/>
            <p:nvPr/>
          </p:nvSpPr>
          <p:spPr>
            <a:xfrm rot="5400000">
              <a:off x="20731" y="3906931"/>
              <a:ext cx="2345040" cy="2160097"/>
            </a:xfrm>
            <a:prstGeom prst="chevron">
              <a:avLst>
                <a:gd name="adj" fmla="val 26839"/>
              </a:avLst>
            </a:prstGeom>
            <a:ln/>
          </p:spPr>
          <p:style>
            <a:lnRef idx="1">
              <a:schemeClr val="accent3"/>
            </a:lnRef>
            <a:fillRef idx="3">
              <a:schemeClr val="accent3"/>
            </a:fillRef>
            <a:effectRef idx="2">
              <a:schemeClr val="accent3"/>
            </a:effectRef>
            <a:fontRef idx="minor">
              <a:schemeClr val="lt1"/>
            </a:fontRef>
          </p:style>
        </p:sp>
        <p:sp>
          <p:nvSpPr>
            <p:cNvPr id="59" name="TextBox 58"/>
            <p:cNvSpPr txBox="1"/>
            <p:nvPr/>
          </p:nvSpPr>
          <p:spPr>
            <a:xfrm>
              <a:off x="85235" y="3029634"/>
              <a:ext cx="2192927" cy="660173"/>
            </a:xfrm>
            <a:prstGeom prst="rect">
              <a:avLst/>
            </a:prstGeom>
            <a:noFill/>
          </p:spPr>
          <p:txBody>
            <a:bodyPr wrap="none" rtlCol="0">
              <a:spAutoFit/>
            </a:bodyPr>
            <a:lstStyle/>
            <a:p>
              <a:pPr algn="ctr"/>
              <a:r>
                <a:rPr lang="en-US" sz="1000" b="1" dirty="0" smtClean="0">
                  <a:solidFill>
                    <a:schemeClr val="accent2">
                      <a:lumMod val="75000"/>
                    </a:schemeClr>
                  </a:solidFill>
                  <a:latin typeface="Helvetica Neue"/>
                  <a:cs typeface="Helvetica Neue"/>
                </a:rPr>
                <a:t>Advanced </a:t>
              </a:r>
            </a:p>
            <a:p>
              <a:pPr algn="ctr"/>
              <a:r>
                <a:rPr lang="en-US" sz="1000" b="1" dirty="0" smtClean="0">
                  <a:solidFill>
                    <a:schemeClr val="accent2">
                      <a:lumMod val="75000"/>
                    </a:schemeClr>
                  </a:solidFill>
                  <a:latin typeface="Helvetica Neue"/>
                  <a:cs typeface="Helvetica Neue"/>
                </a:rPr>
                <a:t>Production Inform.</a:t>
              </a:r>
              <a:endParaRPr lang="en-US" sz="1000" b="1" dirty="0">
                <a:solidFill>
                  <a:schemeClr val="accent2">
                    <a:lumMod val="75000"/>
                  </a:schemeClr>
                </a:solidFill>
                <a:latin typeface="Helvetica Neue"/>
                <a:cs typeface="Helvetica Neue"/>
              </a:endParaRPr>
            </a:p>
          </p:txBody>
        </p:sp>
        <p:sp>
          <p:nvSpPr>
            <p:cNvPr id="60" name="TextBox 59"/>
            <p:cNvSpPr txBox="1"/>
            <p:nvPr/>
          </p:nvSpPr>
          <p:spPr>
            <a:xfrm>
              <a:off x="318633" y="4718734"/>
              <a:ext cx="1776939" cy="660173"/>
            </a:xfrm>
            <a:prstGeom prst="rect">
              <a:avLst/>
            </a:prstGeom>
            <a:noFill/>
          </p:spPr>
          <p:txBody>
            <a:bodyPr wrap="none" rtlCol="0">
              <a:spAutoFit/>
            </a:bodyPr>
            <a:lstStyle/>
            <a:p>
              <a:pPr algn="ctr"/>
              <a:r>
                <a:rPr lang="en-US" sz="1000" b="1" dirty="0" smtClean="0">
                  <a:solidFill>
                    <a:srgbClr val="FBFEFF"/>
                  </a:solidFill>
                  <a:latin typeface="Helvetica Neue"/>
                  <a:cs typeface="Helvetica Neue"/>
                </a:rPr>
                <a:t>Bioinformatics</a:t>
              </a:r>
            </a:p>
            <a:p>
              <a:pPr algn="ctr"/>
              <a:r>
                <a:rPr lang="en-US" sz="1000" b="1" dirty="0" smtClean="0">
                  <a:solidFill>
                    <a:srgbClr val="FBFEFF"/>
                  </a:solidFill>
                  <a:latin typeface="Helvetica Neue"/>
                  <a:cs typeface="Helvetica Neue"/>
                </a:rPr>
                <a:t>Research</a:t>
              </a:r>
              <a:endParaRPr lang="en-US" sz="1000" b="1" dirty="0">
                <a:solidFill>
                  <a:srgbClr val="FBFEFF"/>
                </a:solidFill>
                <a:latin typeface="Helvetica Neue"/>
                <a:cs typeface="Helvetica Neue"/>
              </a:endParaRPr>
            </a:p>
          </p:txBody>
        </p:sp>
      </p:grpSp>
      <p:cxnSp>
        <p:nvCxnSpPr>
          <p:cNvPr id="6" name="Straight Connector 5"/>
          <p:cNvCxnSpPr/>
          <p:nvPr/>
        </p:nvCxnSpPr>
        <p:spPr>
          <a:xfrm flipV="1">
            <a:off x="3878848" y="504056"/>
            <a:ext cx="511459" cy="881523"/>
          </a:xfrm>
          <a:prstGeom prst="line">
            <a:avLst/>
          </a:prstGeom>
          <a:ln w="9525">
            <a:solidFill>
              <a:schemeClr val="tx2">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3878848" y="2108148"/>
            <a:ext cx="511459" cy="1535558"/>
          </a:xfrm>
          <a:prstGeom prst="line">
            <a:avLst/>
          </a:prstGeom>
          <a:ln w="9525">
            <a:solidFill>
              <a:schemeClr val="tx2">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284315" y="4080302"/>
            <a:ext cx="4572000" cy="1323439"/>
          </a:xfrm>
          <a:prstGeom prst="rect">
            <a:avLst/>
          </a:prstGeom>
        </p:spPr>
        <p:txBody>
          <a:bodyPr>
            <a:spAutoFit/>
          </a:bodyPr>
          <a:lstStyle/>
          <a:p>
            <a:r>
              <a:rPr lang="en-US" sz="2400" baseline="30000" dirty="0">
                <a:solidFill>
                  <a:schemeClr val="bg1"/>
                </a:solidFill>
              </a:rPr>
              <a:t>Main Contributors: </a:t>
            </a:r>
            <a:endParaRPr lang="en-US" sz="2400" baseline="30000" dirty="0" smtClean="0">
              <a:solidFill>
                <a:schemeClr val="bg1"/>
              </a:solidFill>
            </a:endParaRPr>
          </a:p>
          <a:p>
            <a:r>
              <a:rPr lang="en-US" sz="2400" baseline="30000" dirty="0" smtClean="0">
                <a:solidFill>
                  <a:schemeClr val="bg1"/>
                </a:solidFill>
              </a:rPr>
              <a:t>• Denis </a:t>
            </a:r>
            <a:r>
              <a:rPr lang="en-US" sz="2400" baseline="30000" dirty="0">
                <a:solidFill>
                  <a:schemeClr val="bg1"/>
                </a:solidFill>
              </a:rPr>
              <a:t>Bauer</a:t>
            </a:r>
          </a:p>
          <a:p>
            <a:r>
              <a:rPr lang="en-US" sz="2400" baseline="30000" dirty="0">
                <a:solidFill>
                  <a:schemeClr val="bg1"/>
                </a:solidFill>
              </a:rPr>
              <a:t>• Fabian </a:t>
            </a:r>
            <a:r>
              <a:rPr lang="en-US" sz="2400" baseline="30000" dirty="0" err="1">
                <a:solidFill>
                  <a:schemeClr val="bg1"/>
                </a:solidFill>
              </a:rPr>
              <a:t>Buske</a:t>
            </a:r>
            <a:endParaRPr lang="en-US" sz="2400" baseline="30000" dirty="0">
              <a:solidFill>
                <a:schemeClr val="bg1"/>
              </a:solidFill>
            </a:endParaRPr>
          </a:p>
          <a:p>
            <a:r>
              <a:rPr lang="en-US" sz="2400" baseline="30000" dirty="0">
                <a:solidFill>
                  <a:schemeClr val="bg1"/>
                </a:solidFill>
              </a:rPr>
              <a:t>• Martin Smith</a:t>
            </a:r>
          </a:p>
          <a:p>
            <a:r>
              <a:rPr lang="en-US" sz="2400" baseline="30000" dirty="0">
                <a:solidFill>
                  <a:schemeClr val="bg1"/>
                </a:solidFill>
              </a:rPr>
              <a:t>• Hugh French</a:t>
            </a:r>
            <a:endParaRPr lang="en-US" sz="2400" dirty="0">
              <a:solidFill>
                <a:schemeClr val="bg1"/>
              </a:solidFill>
            </a:endParaRPr>
          </a:p>
        </p:txBody>
      </p:sp>
      <p:sp>
        <p:nvSpPr>
          <p:cNvPr id="11" name="Rectangle 10"/>
          <p:cNvSpPr/>
          <p:nvPr/>
        </p:nvSpPr>
        <p:spPr>
          <a:xfrm>
            <a:off x="4823563" y="3960168"/>
            <a:ext cx="4572000" cy="1815882"/>
          </a:xfrm>
          <a:prstGeom prst="rect">
            <a:avLst/>
          </a:prstGeom>
        </p:spPr>
        <p:txBody>
          <a:bodyPr>
            <a:spAutoFit/>
          </a:bodyPr>
          <a:lstStyle/>
          <a:p>
            <a:r>
              <a:rPr lang="en-US" sz="2400" baseline="30000" dirty="0">
                <a:solidFill>
                  <a:schemeClr val="bg1"/>
                </a:solidFill>
              </a:rPr>
              <a:t>https://</a:t>
            </a:r>
            <a:r>
              <a:rPr lang="en-US" sz="2400" baseline="30000" dirty="0" err="1">
                <a:solidFill>
                  <a:schemeClr val="bg1"/>
                </a:solidFill>
              </a:rPr>
              <a:t>github.com</a:t>
            </a:r>
            <a:r>
              <a:rPr lang="en-US" sz="2400" baseline="30000" dirty="0">
                <a:solidFill>
                  <a:schemeClr val="bg1"/>
                </a:solidFill>
              </a:rPr>
              <a:t>/</a:t>
            </a:r>
            <a:r>
              <a:rPr lang="en-US" sz="2400" baseline="30000" dirty="0" err="1">
                <a:solidFill>
                  <a:schemeClr val="bg1"/>
                </a:solidFill>
              </a:rPr>
              <a:t>BauerLab</a:t>
            </a:r>
            <a:r>
              <a:rPr lang="en-US" sz="2400" baseline="30000" dirty="0">
                <a:solidFill>
                  <a:schemeClr val="bg1"/>
                </a:solidFill>
              </a:rPr>
              <a:t>/</a:t>
            </a:r>
            <a:r>
              <a:rPr lang="en-US" sz="2400" baseline="30000" dirty="0" err="1">
                <a:solidFill>
                  <a:schemeClr val="bg1"/>
                </a:solidFill>
              </a:rPr>
              <a:t>ngsane</a:t>
            </a:r>
            <a:endParaRPr lang="en-US" sz="2400" baseline="30000" dirty="0">
              <a:solidFill>
                <a:schemeClr val="bg1"/>
              </a:solidFill>
            </a:endParaRPr>
          </a:p>
          <a:p>
            <a:r>
              <a:rPr lang="en-US" sz="2400" baseline="30000" dirty="0" err="1">
                <a:solidFill>
                  <a:schemeClr val="bg1"/>
                </a:solidFill>
              </a:rPr>
              <a:t>denis.bauer@</a:t>
            </a:r>
            <a:r>
              <a:rPr lang="en-US" sz="2400" baseline="30000" dirty="0" err="1" smtClean="0">
                <a:solidFill>
                  <a:schemeClr val="bg1"/>
                </a:solidFill>
              </a:rPr>
              <a:t>csiro.au</a:t>
            </a:r>
            <a:endParaRPr lang="en-US" sz="2400" baseline="30000" dirty="0" smtClean="0">
              <a:solidFill>
                <a:schemeClr val="bg1"/>
              </a:solidFill>
            </a:endParaRPr>
          </a:p>
          <a:p>
            <a:endParaRPr lang="en-US" sz="2400" dirty="0" smtClean="0">
              <a:solidFill>
                <a:schemeClr val="bg1"/>
              </a:solidFill>
            </a:endParaRPr>
          </a:p>
          <a:p>
            <a:r>
              <a:rPr lang="en-US" sz="1600" dirty="0" err="1">
                <a:solidFill>
                  <a:schemeClr val="bg1"/>
                </a:solidFill>
              </a:rPr>
              <a:t>Buske</a:t>
            </a:r>
            <a:r>
              <a:rPr lang="en-US" sz="1600" dirty="0">
                <a:solidFill>
                  <a:schemeClr val="bg1"/>
                </a:solidFill>
              </a:rPr>
              <a:t> et al</a:t>
            </a:r>
            <a:r>
              <a:rPr lang="en-US" sz="1600" dirty="0" smtClean="0">
                <a:solidFill>
                  <a:schemeClr val="bg1"/>
                </a:solidFill>
              </a:rPr>
              <a:t>. </a:t>
            </a:r>
            <a:r>
              <a:rPr lang="en-US" sz="1600" dirty="0">
                <a:solidFill>
                  <a:schemeClr val="bg1"/>
                </a:solidFill>
              </a:rPr>
              <a:t>Bioinformatics, 2013 </a:t>
            </a:r>
            <a:endParaRPr lang="en-US" sz="1600" dirty="0" smtClean="0">
              <a:solidFill>
                <a:schemeClr val="bg1"/>
              </a:solidFill>
            </a:endParaRPr>
          </a:p>
          <a:p>
            <a:r>
              <a:rPr lang="en-US" sz="1600" dirty="0" smtClean="0">
                <a:solidFill>
                  <a:schemeClr val="bg1"/>
                </a:solidFill>
              </a:rPr>
              <a:t>(accepted) IF</a:t>
            </a:r>
            <a:r>
              <a:rPr lang="en-US" sz="1600" dirty="0">
                <a:solidFill>
                  <a:schemeClr val="bg1"/>
                </a:solidFill>
              </a:rPr>
              <a:t>=5</a:t>
            </a:r>
          </a:p>
          <a:p>
            <a:endParaRPr lang="en-US" sz="2400" dirty="0">
              <a:solidFill>
                <a:schemeClr val="bg1"/>
              </a:solidFill>
            </a:endParaRPr>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AutoShape 6"/>
          <p:cNvSpPr>
            <a:spLocks/>
          </p:cNvSpPr>
          <p:nvPr/>
        </p:nvSpPr>
        <p:spPr bwMode="auto">
          <a:xfrm>
            <a:off x="6711646" y="2308136"/>
            <a:ext cx="1689759" cy="1682204"/>
          </a:xfrm>
          <a:prstGeom prst="roundRect">
            <a:avLst>
              <a:gd name="adj" fmla="val 9611"/>
            </a:avLst>
          </a:prstGeom>
          <a:solidFill>
            <a:srgbClr val="339900"/>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endParaRPr lang="en-US" sz="1700" dirty="0">
              <a:solidFill>
                <a:srgbClr val="FFFFFF"/>
              </a:solidFill>
              <a:ea typeface="ＭＳ Ｐゴシック" charset="0"/>
              <a:cs typeface="Gill Sans Light" charset="0"/>
            </a:endParaRPr>
          </a:p>
        </p:txBody>
      </p:sp>
      <p:cxnSp>
        <p:nvCxnSpPr>
          <p:cNvPr id="26" name="Straight Arrow Connector 25"/>
          <p:cNvCxnSpPr>
            <a:stCxn id="23" idx="3"/>
            <a:endCxn id="24" idx="1"/>
          </p:cNvCxnSpPr>
          <p:nvPr/>
        </p:nvCxnSpPr>
        <p:spPr>
          <a:xfrm flipV="1">
            <a:off x="1308928" y="3589858"/>
            <a:ext cx="3217016" cy="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7" name="Down Arrow 16"/>
          <p:cNvSpPr/>
          <p:nvPr/>
        </p:nvSpPr>
        <p:spPr>
          <a:xfrm>
            <a:off x="7151370" y="3977640"/>
            <a:ext cx="822960" cy="822960"/>
          </a:xfrm>
          <a:prstGeom prst="downArrow">
            <a:avLst/>
          </a:prstGeom>
          <a:ln/>
        </p:spPr>
        <p:style>
          <a:lnRef idx="1">
            <a:schemeClr val="accent1"/>
          </a:lnRef>
          <a:fillRef idx="3">
            <a:schemeClr val="accent1"/>
          </a:fillRef>
          <a:effectRef idx="2">
            <a:schemeClr val="accent1"/>
          </a:effectRef>
          <a:fontRef idx="minor">
            <a:schemeClr val="lt1"/>
          </a:fontRef>
        </p:style>
      </p:sp>
      <p:sp>
        <p:nvSpPr>
          <p:cNvPr id="6" name="Title 5"/>
          <p:cNvSpPr>
            <a:spLocks noGrp="1"/>
          </p:cNvSpPr>
          <p:nvPr>
            <p:ph type="title"/>
          </p:nvPr>
        </p:nvSpPr>
        <p:spPr/>
        <p:txBody>
          <a:bodyPr/>
          <a:lstStyle/>
          <a:p>
            <a:r>
              <a:rPr lang="en-US" dirty="0" smtClean="0"/>
              <a:t>Bundle Tasks in Modules</a:t>
            </a:r>
            <a:endParaRPr lang="en-US" dirty="0"/>
          </a:p>
        </p:txBody>
      </p:sp>
      <p:sp>
        <p:nvSpPr>
          <p:cNvPr id="10" name="Content Placeholder 9"/>
          <p:cNvSpPr>
            <a:spLocks noGrp="1"/>
          </p:cNvSpPr>
          <p:nvPr>
            <p:ph idx="1"/>
          </p:nvPr>
        </p:nvSpPr>
        <p:spPr>
          <a:xfrm>
            <a:off x="476506" y="1152525"/>
            <a:ext cx="5199622" cy="1844293"/>
          </a:xfrm>
        </p:spPr>
        <p:txBody>
          <a:bodyPr/>
          <a:lstStyle/>
          <a:p>
            <a:pPr marL="342900" indent="-342900">
              <a:buFont typeface="Arial"/>
              <a:buChar char="•"/>
            </a:pPr>
            <a:r>
              <a:rPr lang="en-US" dirty="0" smtClean="0"/>
              <a:t>Modular conceptual blocks</a:t>
            </a:r>
          </a:p>
          <a:p>
            <a:pPr marL="342900" indent="-342900">
              <a:buFont typeface="Arial"/>
              <a:buChar char="•"/>
            </a:pPr>
            <a:r>
              <a:rPr lang="en-US" dirty="0" smtClean="0"/>
              <a:t>Plug &amp; Play</a:t>
            </a:r>
          </a:p>
          <a:p>
            <a:pPr marL="342900" indent="-342900">
              <a:buFont typeface="Arial"/>
              <a:buChar char="•"/>
            </a:pPr>
            <a:r>
              <a:rPr lang="en-US" dirty="0" smtClean="0"/>
              <a:t>Native module construction</a:t>
            </a:r>
          </a:p>
        </p:txBody>
      </p:sp>
      <p:sp>
        <p:nvSpPr>
          <p:cNvPr id="11" name="TextBox 10"/>
          <p:cNvSpPr txBox="1"/>
          <p:nvPr/>
        </p:nvSpPr>
        <p:spPr>
          <a:xfrm>
            <a:off x="6775146" y="953869"/>
            <a:ext cx="1575409" cy="646331"/>
          </a:xfrm>
          <a:prstGeom prst="rect">
            <a:avLst/>
          </a:prstGeom>
          <a:noFill/>
        </p:spPr>
        <p:txBody>
          <a:bodyPr wrap="none" rtlCol="0">
            <a:spAutoFit/>
          </a:bodyPr>
          <a:lstStyle/>
          <a:p>
            <a:pPr algn="ctr"/>
            <a:r>
              <a:rPr lang="en-US" dirty="0" smtClean="0"/>
              <a:t>Input </a:t>
            </a:r>
          </a:p>
          <a:p>
            <a:pPr algn="ctr"/>
            <a:r>
              <a:rPr lang="en-US" dirty="0" smtClean="0"/>
              <a:t>(e.g. line.fastq)</a:t>
            </a:r>
            <a:endParaRPr lang="en-US" dirty="0"/>
          </a:p>
        </p:txBody>
      </p:sp>
      <p:sp>
        <p:nvSpPr>
          <p:cNvPr id="13" name="TextBox 12"/>
          <p:cNvSpPr txBox="1"/>
          <p:nvPr/>
        </p:nvSpPr>
        <p:spPr>
          <a:xfrm>
            <a:off x="6794870" y="4800600"/>
            <a:ext cx="1535960" cy="646331"/>
          </a:xfrm>
          <a:prstGeom prst="rect">
            <a:avLst/>
          </a:prstGeom>
          <a:noFill/>
        </p:spPr>
        <p:txBody>
          <a:bodyPr wrap="none" rtlCol="0">
            <a:spAutoFit/>
          </a:bodyPr>
          <a:lstStyle/>
          <a:p>
            <a:pPr algn="ctr"/>
            <a:r>
              <a:rPr lang="en-US" dirty="0" smtClean="0"/>
              <a:t>Output</a:t>
            </a:r>
          </a:p>
          <a:p>
            <a:pPr algn="ctr"/>
            <a:r>
              <a:rPr lang="en-US" dirty="0" smtClean="0"/>
              <a:t>(e.g. line.bam)</a:t>
            </a:r>
            <a:endParaRPr lang="en-US" dirty="0"/>
          </a:p>
        </p:txBody>
      </p:sp>
      <p:sp>
        <p:nvSpPr>
          <p:cNvPr id="16" name="Down Arrow 15"/>
          <p:cNvSpPr/>
          <p:nvPr/>
        </p:nvSpPr>
        <p:spPr>
          <a:xfrm>
            <a:off x="7151370" y="1734820"/>
            <a:ext cx="822960" cy="822960"/>
          </a:xfrm>
          <a:prstGeom prst="downArrow">
            <a:avLst/>
          </a:prstGeom>
          <a:ln/>
        </p:spPr>
        <p:style>
          <a:lnRef idx="1">
            <a:schemeClr val="accent1"/>
          </a:lnRef>
          <a:fillRef idx="3">
            <a:schemeClr val="accent1"/>
          </a:fillRef>
          <a:effectRef idx="2">
            <a:schemeClr val="accent1"/>
          </a:effectRef>
          <a:fontRef idx="minor">
            <a:schemeClr val="lt1"/>
          </a:fontRef>
        </p:style>
      </p:sp>
      <p:sp>
        <p:nvSpPr>
          <p:cNvPr id="18" name="TextBox 17"/>
          <p:cNvSpPr txBox="1"/>
          <p:nvPr/>
        </p:nvSpPr>
        <p:spPr>
          <a:xfrm>
            <a:off x="6787846" y="2637472"/>
            <a:ext cx="1569660" cy="1169551"/>
          </a:xfrm>
          <a:prstGeom prst="rect">
            <a:avLst/>
          </a:prstGeom>
          <a:noFill/>
        </p:spPr>
        <p:txBody>
          <a:bodyPr wrap="none" rtlCol="0">
            <a:spAutoFit/>
          </a:bodyPr>
          <a:lstStyle/>
          <a:p>
            <a:r>
              <a:rPr lang="en-US" sz="1400" dirty="0" smtClean="0">
                <a:solidFill>
                  <a:schemeClr val="bg2"/>
                </a:solidFill>
                <a:latin typeface="Consolas"/>
                <a:cs typeface="Consolas"/>
              </a:rPr>
              <a:t>bwa aln</a:t>
            </a:r>
          </a:p>
          <a:p>
            <a:r>
              <a:rPr lang="en-US" sz="1400" dirty="0" smtClean="0">
                <a:solidFill>
                  <a:schemeClr val="bg2"/>
                </a:solidFill>
                <a:latin typeface="Consolas"/>
                <a:cs typeface="Consolas"/>
              </a:rPr>
              <a:t>bwa sampe</a:t>
            </a:r>
          </a:p>
          <a:p>
            <a:r>
              <a:rPr lang="en-US" sz="1400" dirty="0" smtClean="0">
                <a:solidFill>
                  <a:schemeClr val="bg2"/>
                </a:solidFill>
                <a:latin typeface="Consolas"/>
                <a:cs typeface="Consolas"/>
              </a:rPr>
              <a:t>samtools index</a:t>
            </a:r>
          </a:p>
          <a:p>
            <a:r>
              <a:rPr lang="en-US" sz="1400" dirty="0" smtClean="0">
                <a:solidFill>
                  <a:schemeClr val="bg2"/>
                </a:solidFill>
                <a:latin typeface="Consolas"/>
                <a:cs typeface="Consolas"/>
              </a:rPr>
              <a:t>dedup</a:t>
            </a:r>
          </a:p>
          <a:p>
            <a:r>
              <a:rPr lang="en-US" sz="1400" dirty="0" smtClean="0">
                <a:solidFill>
                  <a:schemeClr val="bg2"/>
                </a:solidFill>
                <a:latin typeface="Consolas"/>
                <a:cs typeface="Consolas"/>
              </a:rPr>
              <a:t>…</a:t>
            </a:r>
            <a:endParaRPr lang="en-US" sz="1400" dirty="0">
              <a:solidFill>
                <a:schemeClr val="bg2"/>
              </a:solidFill>
              <a:latin typeface="Consolas"/>
              <a:cs typeface="Consolas"/>
            </a:endParaRPr>
          </a:p>
        </p:txBody>
      </p:sp>
      <p:sp>
        <p:nvSpPr>
          <p:cNvPr id="23" name="TextBox 22"/>
          <p:cNvSpPr txBox="1"/>
          <p:nvPr/>
        </p:nvSpPr>
        <p:spPr>
          <a:xfrm>
            <a:off x="609848" y="3266693"/>
            <a:ext cx="699080" cy="646331"/>
          </a:xfrm>
          <a:prstGeom prst="rect">
            <a:avLst/>
          </a:prstGeom>
          <a:noFill/>
        </p:spPr>
        <p:txBody>
          <a:bodyPr wrap="none" rtlCol="0">
            <a:spAutoFit/>
          </a:bodyPr>
          <a:lstStyle/>
          <a:p>
            <a:pPr algn="ctr"/>
            <a:r>
              <a:rPr lang="en-US" dirty="0" smtClean="0"/>
              <a:t>Raw</a:t>
            </a:r>
          </a:p>
          <a:p>
            <a:pPr algn="ctr"/>
            <a:r>
              <a:rPr lang="en-US" dirty="0" smtClean="0"/>
              <a:t>reads</a:t>
            </a:r>
            <a:endParaRPr lang="en-US" dirty="0"/>
          </a:p>
        </p:txBody>
      </p:sp>
      <p:sp>
        <p:nvSpPr>
          <p:cNvPr id="24" name="TextBox 23"/>
          <p:cNvSpPr txBox="1"/>
          <p:nvPr/>
        </p:nvSpPr>
        <p:spPr>
          <a:xfrm>
            <a:off x="4525944" y="3405192"/>
            <a:ext cx="1027157" cy="369332"/>
          </a:xfrm>
          <a:prstGeom prst="rect">
            <a:avLst/>
          </a:prstGeom>
          <a:noFill/>
        </p:spPr>
        <p:txBody>
          <a:bodyPr wrap="none" rtlCol="0">
            <a:spAutoFit/>
          </a:bodyPr>
          <a:lstStyle/>
          <a:p>
            <a:r>
              <a:rPr lang="en-US" dirty="0" smtClean="0">
                <a:latin typeface="Arial"/>
                <a:cs typeface="Arial"/>
              </a:rPr>
              <a:t>Variants</a:t>
            </a:r>
            <a:endParaRPr lang="en-US" dirty="0">
              <a:latin typeface="Arial"/>
              <a:cs typeface="Arial"/>
            </a:endParaRPr>
          </a:p>
        </p:txBody>
      </p:sp>
      <p:cxnSp>
        <p:nvCxnSpPr>
          <p:cNvPr id="27" name="Straight Arrow Connector 26"/>
          <p:cNvCxnSpPr>
            <a:stCxn id="32" idx="3"/>
          </p:cNvCxnSpPr>
          <p:nvPr/>
        </p:nvCxnSpPr>
        <p:spPr>
          <a:xfrm>
            <a:off x="1308928" y="4412819"/>
            <a:ext cx="327602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609848" y="4089653"/>
            <a:ext cx="699080" cy="646331"/>
          </a:xfrm>
          <a:prstGeom prst="rect">
            <a:avLst/>
          </a:prstGeom>
          <a:noFill/>
        </p:spPr>
        <p:txBody>
          <a:bodyPr wrap="none" rtlCol="0">
            <a:spAutoFit/>
          </a:bodyPr>
          <a:lstStyle/>
          <a:p>
            <a:pPr algn="ctr"/>
            <a:r>
              <a:rPr lang="en-US" dirty="0" smtClean="0"/>
              <a:t>Raw</a:t>
            </a:r>
          </a:p>
          <a:p>
            <a:pPr algn="ctr"/>
            <a:r>
              <a:rPr lang="en-US" dirty="0" smtClean="0"/>
              <a:t>reads</a:t>
            </a:r>
            <a:endParaRPr lang="en-US" dirty="0"/>
          </a:p>
        </p:txBody>
      </p:sp>
      <p:sp>
        <p:nvSpPr>
          <p:cNvPr id="33" name="TextBox 32"/>
          <p:cNvSpPr txBox="1"/>
          <p:nvPr/>
        </p:nvSpPr>
        <p:spPr>
          <a:xfrm>
            <a:off x="4525944" y="4236531"/>
            <a:ext cx="1313355" cy="369332"/>
          </a:xfrm>
          <a:prstGeom prst="rect">
            <a:avLst/>
          </a:prstGeom>
          <a:noFill/>
        </p:spPr>
        <p:txBody>
          <a:bodyPr wrap="none" rtlCol="0">
            <a:spAutoFit/>
          </a:bodyPr>
          <a:lstStyle/>
          <a:p>
            <a:r>
              <a:rPr lang="en-US" dirty="0" smtClean="0">
                <a:latin typeface="Arial"/>
                <a:cs typeface="Arial"/>
              </a:rPr>
              <a:t>TFBS sites</a:t>
            </a:r>
            <a:endParaRPr lang="en-US" dirty="0">
              <a:latin typeface="Arial"/>
              <a:cs typeface="Arial"/>
            </a:endParaRPr>
          </a:p>
        </p:txBody>
      </p:sp>
      <p:cxnSp>
        <p:nvCxnSpPr>
          <p:cNvPr id="34" name="Straight Arrow Connector 33"/>
          <p:cNvCxnSpPr>
            <a:stCxn id="39" idx="3"/>
          </p:cNvCxnSpPr>
          <p:nvPr/>
        </p:nvCxnSpPr>
        <p:spPr>
          <a:xfrm>
            <a:off x="1308928" y="5269132"/>
            <a:ext cx="3276020" cy="44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609848" y="4945966"/>
            <a:ext cx="699080" cy="646331"/>
          </a:xfrm>
          <a:prstGeom prst="rect">
            <a:avLst/>
          </a:prstGeom>
          <a:noFill/>
        </p:spPr>
        <p:txBody>
          <a:bodyPr wrap="none" rtlCol="0">
            <a:spAutoFit/>
          </a:bodyPr>
          <a:lstStyle/>
          <a:p>
            <a:pPr algn="ctr"/>
            <a:r>
              <a:rPr lang="en-US" dirty="0" smtClean="0"/>
              <a:t>Raw</a:t>
            </a:r>
          </a:p>
          <a:p>
            <a:pPr algn="ctr"/>
            <a:r>
              <a:rPr lang="en-US" dirty="0" smtClean="0"/>
              <a:t>reads</a:t>
            </a:r>
            <a:endParaRPr lang="en-US" dirty="0"/>
          </a:p>
        </p:txBody>
      </p:sp>
      <p:sp>
        <p:nvSpPr>
          <p:cNvPr id="40" name="TextBox 39"/>
          <p:cNvSpPr txBox="1"/>
          <p:nvPr/>
        </p:nvSpPr>
        <p:spPr>
          <a:xfrm>
            <a:off x="4525944" y="5088930"/>
            <a:ext cx="1317638" cy="369332"/>
          </a:xfrm>
          <a:prstGeom prst="rect">
            <a:avLst/>
          </a:prstGeom>
          <a:noFill/>
        </p:spPr>
        <p:txBody>
          <a:bodyPr wrap="none" rtlCol="0">
            <a:spAutoFit/>
          </a:bodyPr>
          <a:lstStyle/>
          <a:p>
            <a:r>
              <a:rPr lang="en-US" dirty="0" smtClean="0">
                <a:latin typeface="Arial"/>
                <a:cs typeface="Arial"/>
              </a:rPr>
              <a:t>Transcripts</a:t>
            </a:r>
            <a:endParaRPr lang="en-US" dirty="0">
              <a:latin typeface="Arial"/>
              <a:cs typeface="Arial"/>
            </a:endParaRPr>
          </a:p>
        </p:txBody>
      </p:sp>
      <p:sp>
        <p:nvSpPr>
          <p:cNvPr id="42" name="AutoShape 6"/>
          <p:cNvSpPr>
            <a:spLocks/>
          </p:cNvSpPr>
          <p:nvPr/>
        </p:nvSpPr>
        <p:spPr bwMode="auto">
          <a:xfrm>
            <a:off x="1659729" y="3378675"/>
            <a:ext cx="394636" cy="392872"/>
          </a:xfrm>
          <a:prstGeom prst="roundRect">
            <a:avLst>
              <a:gd name="adj" fmla="val 9611"/>
            </a:avLst>
          </a:prstGeom>
          <a:solidFill>
            <a:srgbClr val="339900"/>
          </a:solidFill>
          <a:ln w="38100" cap="flat" cmpd="sng">
            <a:solidFill>
              <a:schemeClr val="accent2"/>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
        <p:nvSpPr>
          <p:cNvPr id="43" name="AutoShape 6"/>
          <p:cNvSpPr>
            <a:spLocks/>
          </p:cNvSpPr>
          <p:nvPr/>
        </p:nvSpPr>
        <p:spPr bwMode="auto">
          <a:xfrm>
            <a:off x="2374213" y="3378675"/>
            <a:ext cx="394636" cy="392872"/>
          </a:xfrm>
          <a:prstGeom prst="roundRect">
            <a:avLst>
              <a:gd name="adj" fmla="val 9611"/>
            </a:avLst>
          </a:prstGeom>
          <a:solidFill>
            <a:srgbClr val="339900"/>
          </a:solidFill>
          <a:ln w="38100" cap="flat" cmpd="sng">
            <a:solidFill>
              <a:srgbClr val="78BF1F"/>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
        <p:nvSpPr>
          <p:cNvPr id="44" name="AutoShape 6"/>
          <p:cNvSpPr>
            <a:spLocks/>
          </p:cNvSpPr>
          <p:nvPr/>
        </p:nvSpPr>
        <p:spPr bwMode="auto">
          <a:xfrm>
            <a:off x="3803182" y="3378675"/>
            <a:ext cx="394636" cy="392872"/>
          </a:xfrm>
          <a:prstGeom prst="roundRect">
            <a:avLst>
              <a:gd name="adj" fmla="val 9611"/>
            </a:avLst>
          </a:prstGeom>
          <a:solidFill>
            <a:srgbClr val="339900"/>
          </a:solidFill>
          <a:ln w="38100" cap="flat" cmpd="sng">
            <a:solidFill>
              <a:srgbClr val="CC9933"/>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
        <p:nvSpPr>
          <p:cNvPr id="45" name="AutoShape 6"/>
          <p:cNvSpPr>
            <a:spLocks/>
          </p:cNvSpPr>
          <p:nvPr/>
        </p:nvSpPr>
        <p:spPr bwMode="auto">
          <a:xfrm>
            <a:off x="3088697" y="3378675"/>
            <a:ext cx="394636" cy="392872"/>
          </a:xfrm>
          <a:prstGeom prst="roundRect">
            <a:avLst>
              <a:gd name="adj" fmla="val 9611"/>
            </a:avLst>
          </a:prstGeom>
          <a:solidFill>
            <a:srgbClr val="339900"/>
          </a:solidFill>
          <a:ln w="38100" cap="flat" cmpd="sng">
            <a:solidFill>
              <a:srgbClr val="FFB81C"/>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
        <p:nvSpPr>
          <p:cNvPr id="46" name="AutoShape 6"/>
          <p:cNvSpPr>
            <a:spLocks/>
          </p:cNvSpPr>
          <p:nvPr/>
        </p:nvSpPr>
        <p:spPr bwMode="auto">
          <a:xfrm>
            <a:off x="1659729" y="4212991"/>
            <a:ext cx="394636" cy="392872"/>
          </a:xfrm>
          <a:prstGeom prst="roundRect">
            <a:avLst>
              <a:gd name="adj" fmla="val 9611"/>
            </a:avLst>
          </a:prstGeom>
          <a:solidFill>
            <a:srgbClr val="339900"/>
          </a:solidFill>
          <a:ln w="38100" cap="flat" cmpd="sng">
            <a:solidFill>
              <a:schemeClr val="accent2"/>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
        <p:nvSpPr>
          <p:cNvPr id="47" name="AutoShape 6"/>
          <p:cNvSpPr>
            <a:spLocks/>
          </p:cNvSpPr>
          <p:nvPr/>
        </p:nvSpPr>
        <p:spPr bwMode="auto">
          <a:xfrm>
            <a:off x="1659729" y="5054059"/>
            <a:ext cx="394636" cy="392872"/>
          </a:xfrm>
          <a:prstGeom prst="roundRect">
            <a:avLst>
              <a:gd name="adj" fmla="val 9611"/>
            </a:avLst>
          </a:prstGeom>
          <a:solidFill>
            <a:srgbClr val="339900"/>
          </a:solidFill>
          <a:ln w="38100" cap="flat" cmpd="sng">
            <a:solidFill>
              <a:schemeClr val="accent2"/>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
        <p:nvSpPr>
          <p:cNvPr id="48" name="AutoShape 6"/>
          <p:cNvSpPr>
            <a:spLocks/>
          </p:cNvSpPr>
          <p:nvPr/>
        </p:nvSpPr>
        <p:spPr bwMode="auto">
          <a:xfrm>
            <a:off x="3088697" y="4212991"/>
            <a:ext cx="394636" cy="392872"/>
          </a:xfrm>
          <a:prstGeom prst="roundRect">
            <a:avLst>
              <a:gd name="adj" fmla="val 9611"/>
            </a:avLst>
          </a:prstGeom>
          <a:solidFill>
            <a:srgbClr val="339900"/>
          </a:solidFill>
          <a:ln w="38100" cap="flat" cmpd="sng">
            <a:solidFill>
              <a:srgbClr val="FFB81C"/>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
        <p:nvSpPr>
          <p:cNvPr id="49" name="AutoShape 6"/>
          <p:cNvSpPr>
            <a:spLocks/>
          </p:cNvSpPr>
          <p:nvPr/>
        </p:nvSpPr>
        <p:spPr bwMode="auto">
          <a:xfrm>
            <a:off x="2374213" y="4212991"/>
            <a:ext cx="394636" cy="392872"/>
          </a:xfrm>
          <a:prstGeom prst="roundRect">
            <a:avLst>
              <a:gd name="adj" fmla="val 9611"/>
            </a:avLst>
          </a:prstGeom>
          <a:solidFill>
            <a:srgbClr val="339900"/>
          </a:solidFill>
          <a:ln w="38100" cap="flat" cmpd="sng">
            <a:solidFill>
              <a:schemeClr val="accent6"/>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
        <p:nvSpPr>
          <p:cNvPr id="50" name="AutoShape 6"/>
          <p:cNvSpPr>
            <a:spLocks/>
          </p:cNvSpPr>
          <p:nvPr/>
        </p:nvSpPr>
        <p:spPr bwMode="auto">
          <a:xfrm>
            <a:off x="2374213" y="5054059"/>
            <a:ext cx="394636" cy="392872"/>
          </a:xfrm>
          <a:prstGeom prst="roundRect">
            <a:avLst>
              <a:gd name="adj" fmla="val 9611"/>
            </a:avLst>
          </a:prstGeom>
          <a:solidFill>
            <a:srgbClr val="339900"/>
          </a:solidFill>
          <a:ln w="38100" cap="flat" cmpd="sng">
            <a:solidFill>
              <a:schemeClr val="accent6"/>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
        <p:nvSpPr>
          <p:cNvPr id="51" name="AutoShape 6"/>
          <p:cNvSpPr>
            <a:spLocks/>
          </p:cNvSpPr>
          <p:nvPr/>
        </p:nvSpPr>
        <p:spPr bwMode="auto">
          <a:xfrm>
            <a:off x="3803182" y="5054059"/>
            <a:ext cx="394636" cy="392872"/>
          </a:xfrm>
          <a:prstGeom prst="roundRect">
            <a:avLst>
              <a:gd name="adj" fmla="val 9611"/>
            </a:avLst>
          </a:prstGeom>
          <a:solidFill>
            <a:srgbClr val="339900"/>
          </a:solidFill>
          <a:ln w="38100" cap="flat" cmpd="sng">
            <a:solidFill>
              <a:schemeClr val="tx1"/>
            </a:solidFill>
            <a:miter lim="800000"/>
            <a:headEnd type="none" w="med" len="med"/>
            <a:tailEnd type="none" w="med" len="med"/>
          </a:ln>
        </p:spPr>
        <p:txBody>
          <a:bodyPr lIns="0" tIns="0" rIns="0" bIns="0" anchor="ctr"/>
          <a:lstStyle/>
          <a:p>
            <a:pPr algn="ctr"/>
            <a:endParaRPr lang="en-US" sz="1700" dirty="0">
              <a:solidFill>
                <a:srgbClr val="FFFFFF"/>
              </a:solidFill>
              <a:ea typeface="ＭＳ Ｐゴシック" charset="0"/>
              <a:cs typeface="Gill Sans Light" charset="0"/>
            </a:endParaRPr>
          </a:p>
        </p:txBody>
      </p:sp>
    </p:spTree>
    <p:extLst>
      <p:ext uri="{BB962C8B-B14F-4D97-AF65-F5344CB8AC3E}">
        <p14:creationId xmlns:p14="http://schemas.microsoft.com/office/powerpoint/2010/main" val="42572901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p:cNvGraphicFramePr>
            <a:graphicFrameLocks noGrp="1"/>
          </p:cNvGraphicFramePr>
          <p:nvPr>
            <p:extLst>
              <p:ext uri="{D42A27DB-BD31-4B8C-83A1-F6EECF244321}">
                <p14:modId xmlns:p14="http://schemas.microsoft.com/office/powerpoint/2010/main" val="626502875"/>
              </p:ext>
            </p:extLst>
          </p:nvPr>
        </p:nvGraphicFramePr>
        <p:xfrm>
          <a:off x="6362699" y="893635"/>
          <a:ext cx="2374902" cy="5107712"/>
        </p:xfrm>
        <a:graphic>
          <a:graphicData uri="http://schemas.openxmlformats.org/drawingml/2006/table">
            <a:tbl>
              <a:tblPr firstRow="1" bandRow="1">
                <a:tableStyleId>{5C22544A-7EE6-4342-B048-85BDC9FD1C3A}</a:tableStyleId>
              </a:tblPr>
              <a:tblGrid>
                <a:gridCol w="1187451"/>
                <a:gridCol w="1187451"/>
              </a:tblGrid>
              <a:tr h="454228">
                <a:tc>
                  <a:txBody>
                    <a:bodyPr/>
                    <a:lstStyle/>
                    <a:p>
                      <a:r>
                        <a:rPr lang="en-US" sz="1600" dirty="0" smtClean="0"/>
                        <a:t>Product</a:t>
                      </a:r>
                      <a:endParaRPr lang="en-US" sz="1600" dirty="0"/>
                    </a:p>
                  </a:txBody>
                  <a:tcPr/>
                </a:tc>
                <a:tc>
                  <a:txBody>
                    <a:bodyPr/>
                    <a:lstStyle/>
                    <a:p>
                      <a:r>
                        <a:rPr lang="en-US" sz="1600" dirty="0" smtClean="0"/>
                        <a:t>Time</a:t>
                      </a:r>
                      <a:endParaRPr lang="en-US" sz="1600" dirty="0"/>
                    </a:p>
                  </a:txBody>
                  <a:tcPr/>
                </a:tc>
              </a:tr>
              <a:tr h="567313">
                <a:tc>
                  <a:txBody>
                    <a:bodyPr/>
                    <a:lstStyle/>
                    <a:p>
                      <a:r>
                        <a:rPr lang="en-US" sz="1600" dirty="0" err="1" smtClean="0"/>
                        <a:t>fastq</a:t>
                      </a:r>
                      <a:endParaRPr lang="en-US" sz="1600" dirty="0"/>
                    </a:p>
                  </a:txBody>
                  <a:tcPr anchor="ctr"/>
                </a:tc>
                <a:tc>
                  <a:txBody>
                    <a:bodyPr/>
                    <a:lstStyle/>
                    <a:p>
                      <a:r>
                        <a:rPr lang="en-US" sz="1600" dirty="0" smtClean="0"/>
                        <a:t>5 days</a:t>
                      </a:r>
                      <a:endParaRPr lang="en-US" sz="1600" dirty="0"/>
                    </a:p>
                  </a:txBody>
                  <a:tcPr anchor="ctr"/>
                </a:tc>
              </a:tr>
              <a:tr h="370716">
                <a:tc>
                  <a:txBody>
                    <a:bodyPr/>
                    <a:lstStyle/>
                    <a:p>
                      <a:endParaRPr lang="en-US" sz="1600" dirty="0"/>
                    </a:p>
                  </a:txBody>
                  <a:tcPr/>
                </a:tc>
                <a:tc>
                  <a:txBody>
                    <a:bodyPr/>
                    <a:lstStyle/>
                    <a:p>
                      <a:endParaRPr lang="en-US" sz="1600" dirty="0"/>
                    </a:p>
                  </a:txBody>
                  <a:tcPr/>
                </a:tc>
              </a:tr>
              <a:tr h="1054208">
                <a:tc>
                  <a:txBody>
                    <a:bodyPr/>
                    <a:lstStyle/>
                    <a:p>
                      <a:r>
                        <a:rPr lang="en-US" sz="1600" dirty="0" smtClean="0"/>
                        <a:t>bam, </a:t>
                      </a:r>
                      <a:r>
                        <a:rPr lang="en-US" sz="1600" dirty="0" err="1" smtClean="0"/>
                        <a:t>vcf</a:t>
                      </a:r>
                      <a:r>
                        <a:rPr lang="en-US" sz="1600" dirty="0" smtClean="0"/>
                        <a:t>,…</a:t>
                      </a:r>
                      <a:endParaRPr lang="en-US" sz="1600" dirty="0"/>
                    </a:p>
                  </a:txBody>
                  <a:tcPr anchor="ctr"/>
                </a:tc>
                <a:tc>
                  <a:txBody>
                    <a:bodyPr/>
                    <a:lstStyle/>
                    <a:p>
                      <a:r>
                        <a:rPr lang="en-US" sz="1600" baseline="0" dirty="0" smtClean="0"/>
                        <a:t>3 weeks </a:t>
                      </a:r>
                      <a:endParaRPr lang="en-US" sz="1600" dirty="0"/>
                    </a:p>
                  </a:txBody>
                  <a:tcPr anchor="ctr"/>
                </a:tc>
              </a:tr>
              <a:tr h="444500">
                <a:tc>
                  <a:txBody>
                    <a:bodyPr/>
                    <a:lstStyle/>
                    <a:p>
                      <a:endParaRPr lang="en-US" sz="1600" dirty="0"/>
                    </a:p>
                  </a:txBody>
                  <a:tcPr/>
                </a:tc>
                <a:tc>
                  <a:txBody>
                    <a:bodyPr/>
                    <a:lstStyle/>
                    <a:p>
                      <a:endParaRPr lang="en-US" sz="1600" dirty="0"/>
                    </a:p>
                  </a:txBody>
                  <a:tcPr/>
                </a:tc>
              </a:tr>
              <a:tr h="1371600">
                <a:tc>
                  <a:txBody>
                    <a:bodyPr/>
                    <a:lstStyle/>
                    <a:p>
                      <a:r>
                        <a:rPr lang="en-US" sz="1600" dirty="0" smtClean="0"/>
                        <a:t>paper</a:t>
                      </a:r>
                      <a:endParaRPr lang="en-US" sz="1600" dirty="0"/>
                    </a:p>
                  </a:txBody>
                  <a:tcPr anchor="ctr">
                    <a:lnB w="12700" cap="flat" cmpd="sng" algn="ctr">
                      <a:noFill/>
                      <a:prstDash val="solid"/>
                      <a:round/>
                      <a:headEnd type="none" w="med" len="med"/>
                      <a:tailEnd type="none" w="med" len="med"/>
                    </a:lnB>
                  </a:tcPr>
                </a:tc>
                <a:tc>
                  <a:txBody>
                    <a:bodyPr/>
                    <a:lstStyle/>
                    <a:p>
                      <a:r>
                        <a:rPr lang="en-US" sz="1600" dirty="0" smtClean="0"/>
                        <a:t>&gt;6 months</a:t>
                      </a:r>
                      <a:endParaRPr lang="en-US" sz="1600" dirty="0"/>
                    </a:p>
                  </a:txBody>
                  <a:tcPr anchor="ctr">
                    <a:lnB w="12700" cap="flat" cmpd="sng" algn="ctr">
                      <a:noFill/>
                      <a:prstDash val="solid"/>
                      <a:round/>
                      <a:headEnd type="none" w="med" len="med"/>
                      <a:tailEnd type="none" w="med" len="med"/>
                    </a:lnB>
                  </a:tcPr>
                </a:tc>
              </a:tr>
              <a:tr h="845147">
                <a:tc>
                  <a:txBody>
                    <a:bodyPr/>
                    <a:lstStyle/>
                    <a:p>
                      <a:endParaRPr lang="en-US" sz="1600" dirty="0"/>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600" dirty="0"/>
                    </a:p>
                  </a:txBody>
                  <a:tcP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26" name="TextBox 25"/>
          <p:cNvSpPr txBox="1"/>
          <p:nvPr/>
        </p:nvSpPr>
        <p:spPr>
          <a:xfrm>
            <a:off x="7077396" y="5246300"/>
            <a:ext cx="1660205" cy="276999"/>
          </a:xfrm>
          <a:prstGeom prst="rect">
            <a:avLst/>
          </a:prstGeom>
          <a:noFill/>
        </p:spPr>
        <p:txBody>
          <a:bodyPr wrap="none" rtlCol="0">
            <a:spAutoFit/>
          </a:bodyPr>
          <a:lstStyle/>
          <a:p>
            <a:r>
              <a:rPr lang="en-US" sz="1200" dirty="0" smtClean="0">
                <a:solidFill>
                  <a:srgbClr val="7F7F7F"/>
                </a:solidFill>
              </a:rPr>
              <a:t>Per one-</a:t>
            </a:r>
            <a:r>
              <a:rPr lang="en-US" sz="1200" dirty="0" err="1" smtClean="0">
                <a:solidFill>
                  <a:srgbClr val="7F7F7F"/>
                </a:solidFill>
              </a:rPr>
              <a:t>flowcell</a:t>
            </a:r>
            <a:r>
              <a:rPr lang="en-US" sz="1200" dirty="0" smtClean="0">
                <a:solidFill>
                  <a:srgbClr val="7F7F7F"/>
                </a:solidFill>
              </a:rPr>
              <a:t> project</a:t>
            </a:r>
            <a:endParaRPr lang="en-US" sz="1200" dirty="0">
              <a:solidFill>
                <a:srgbClr val="7F7F7F"/>
              </a:solidFill>
            </a:endParaRPr>
          </a:p>
        </p:txBody>
      </p:sp>
      <p:sp>
        <p:nvSpPr>
          <p:cNvPr id="5" name="Title 4"/>
          <p:cNvSpPr>
            <a:spLocks noGrp="1"/>
          </p:cNvSpPr>
          <p:nvPr>
            <p:ph type="title"/>
          </p:nvPr>
        </p:nvSpPr>
        <p:spPr/>
        <p:txBody>
          <a:bodyPr/>
          <a:lstStyle/>
          <a:p>
            <a:r>
              <a:rPr lang="en-AU" dirty="0" smtClean="0"/>
              <a:t>Production Informatics and Bioinformatics</a:t>
            </a:r>
            <a:endParaRPr lang="en-US" dirty="0"/>
          </a:p>
        </p:txBody>
      </p:sp>
      <p:sp>
        <p:nvSpPr>
          <p:cNvPr id="4" name="Date Placeholder 3"/>
          <p:cNvSpPr>
            <a:spLocks noGrp="1"/>
          </p:cNvSpPr>
          <p:nvPr>
            <p:ph type="dt" sz="half" idx="2"/>
          </p:nvPr>
        </p:nvSpPr>
        <p:spPr/>
        <p:txBody>
          <a:bodyPr/>
          <a:lstStyle/>
          <a:p>
            <a:fld id="{4E46C27D-8CB4-0F4F-BDB5-D9DDB62EEBE0}" type="datetime4">
              <a:rPr lang="en-US" smtClean="0"/>
              <a:pPr/>
              <a:t>January 24, 2014</a:t>
            </a:fld>
            <a:endParaRPr lang="en-US" dirty="0"/>
          </a:p>
        </p:txBody>
      </p:sp>
      <p:grpSp>
        <p:nvGrpSpPr>
          <p:cNvPr id="2" name="Group 29"/>
          <p:cNvGrpSpPr/>
          <p:nvPr/>
        </p:nvGrpSpPr>
        <p:grpSpPr>
          <a:xfrm>
            <a:off x="418002" y="1166018"/>
            <a:ext cx="5931998" cy="4790282"/>
            <a:chOff x="113202" y="1369218"/>
            <a:chExt cx="5931998" cy="4790282"/>
          </a:xfrm>
        </p:grpSpPr>
        <p:sp>
          <p:nvSpPr>
            <p:cNvPr id="27" name="Rounded Rectangle 26"/>
            <p:cNvSpPr/>
            <p:nvPr/>
          </p:nvSpPr>
          <p:spPr>
            <a:xfrm>
              <a:off x="1917700" y="2433638"/>
              <a:ext cx="4127500" cy="128746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dirty="0" smtClean="0">
                  <a:solidFill>
                    <a:srgbClr val="37591F"/>
                  </a:solidFill>
                </a:rPr>
                <a:t>Map to genome and generate raw genomic features (e.g. </a:t>
              </a:r>
              <a:r>
                <a:rPr lang="en-US" dirty="0" err="1" smtClean="0">
                  <a:solidFill>
                    <a:srgbClr val="37591F"/>
                  </a:solidFill>
                </a:rPr>
                <a:t>SNPs</a:t>
              </a:r>
              <a:r>
                <a:rPr lang="en-US" dirty="0" smtClean="0">
                  <a:solidFill>
                    <a:srgbClr val="37591F"/>
                  </a:solidFill>
                </a:rPr>
                <a:t>)</a:t>
              </a:r>
              <a:endParaRPr lang="en-US" dirty="0">
                <a:solidFill>
                  <a:srgbClr val="37591F"/>
                </a:solidFill>
              </a:endParaRPr>
            </a:p>
          </p:txBody>
        </p:sp>
        <p:sp>
          <p:nvSpPr>
            <p:cNvPr id="28" name="Rounded Rectangle 27"/>
            <p:cNvSpPr/>
            <p:nvPr/>
          </p:nvSpPr>
          <p:spPr>
            <a:xfrm>
              <a:off x="1917700" y="3817938"/>
              <a:ext cx="4127500" cy="177006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en-US" dirty="0" smtClean="0"/>
                <a:t>Analyze the data; Uncover the biological meaning</a:t>
              </a:r>
              <a:endParaRPr lang="en-US" dirty="0"/>
            </a:p>
          </p:txBody>
        </p:sp>
        <p:sp>
          <p:nvSpPr>
            <p:cNvPr id="11" name="Rounded Rectangle 10"/>
            <p:cNvSpPr/>
            <p:nvPr/>
          </p:nvSpPr>
          <p:spPr>
            <a:xfrm>
              <a:off x="1917700" y="1379538"/>
              <a:ext cx="4127500" cy="944562"/>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en-US" dirty="0" smtClean="0"/>
                <a:t>Produce raw sequence reads</a:t>
              </a:r>
            </a:p>
          </p:txBody>
        </p:sp>
        <p:sp>
          <p:nvSpPr>
            <p:cNvPr id="29" name="Rounded Rectangle 28"/>
            <p:cNvSpPr/>
            <p:nvPr/>
          </p:nvSpPr>
          <p:spPr>
            <a:xfrm rot="5400000">
              <a:off x="-64691" y="2777728"/>
              <a:ext cx="3761581" cy="944562"/>
            </a:xfrm>
            <a:prstGeom prst="roundRect">
              <a:avLst>
                <a:gd name="adj" fmla="val 0"/>
              </a:avLst>
            </a:prstGeom>
            <a:solidFill>
              <a:srgbClr val="EEEDE3"/>
            </a:solidFill>
            <a:ln>
              <a:noFill/>
            </a:ln>
          </p:spPr>
          <p:style>
            <a:lnRef idx="2">
              <a:schemeClr val="accent2"/>
            </a:lnRef>
            <a:fillRef idx="1">
              <a:schemeClr val="lt1"/>
            </a:fillRef>
            <a:effectRef idx="0">
              <a:schemeClr val="accent2"/>
            </a:effectRef>
            <a:fontRef idx="minor">
              <a:schemeClr val="dk1"/>
            </a:fontRef>
          </p:style>
          <p:txBody>
            <a:bodyPr rtlCol="0" anchor="ctr"/>
            <a:lstStyle/>
            <a:p>
              <a:pPr lvl="1"/>
              <a:endParaRPr lang="en-US" dirty="0"/>
            </a:p>
          </p:txBody>
        </p:sp>
        <p:sp>
          <p:nvSpPr>
            <p:cNvPr id="17" name="Pentagon 16"/>
            <p:cNvSpPr/>
            <p:nvPr/>
          </p:nvSpPr>
          <p:spPr>
            <a:xfrm rot="5400000">
              <a:off x="444589" y="1041311"/>
              <a:ext cx="1486218" cy="2146796"/>
            </a:xfrm>
            <a:prstGeom prst="homePlate">
              <a:avLst>
                <a:gd name="adj" fmla="val 36738"/>
              </a:avLst>
            </a:prstGeom>
            <a:ln/>
          </p:spPr>
          <p:style>
            <a:lnRef idx="1">
              <a:schemeClr val="accent3"/>
            </a:lnRef>
            <a:fillRef idx="3">
              <a:schemeClr val="accent3"/>
            </a:fillRef>
            <a:effectRef idx="2">
              <a:schemeClr val="accent3"/>
            </a:effectRef>
            <a:fontRef idx="minor">
              <a:schemeClr val="lt1"/>
            </a:fontRef>
          </p:style>
        </p:sp>
        <p:sp>
          <p:nvSpPr>
            <p:cNvPr id="18" name="TextBox 17"/>
            <p:cNvSpPr txBox="1"/>
            <p:nvPr/>
          </p:nvSpPr>
          <p:spPr>
            <a:xfrm>
              <a:off x="251593" y="1696134"/>
              <a:ext cx="1860203" cy="584776"/>
            </a:xfrm>
            <a:prstGeom prst="rect">
              <a:avLst/>
            </a:prstGeom>
            <a:noFill/>
          </p:spPr>
          <p:txBody>
            <a:bodyPr wrap="none" rtlCol="0">
              <a:spAutoFit/>
            </a:bodyPr>
            <a:lstStyle/>
            <a:p>
              <a:pPr algn="ctr"/>
              <a:r>
                <a:rPr lang="en-US" sz="1600" b="1" dirty="0" smtClean="0">
                  <a:solidFill>
                    <a:srgbClr val="FBFEFF"/>
                  </a:solidFill>
                  <a:latin typeface="Helvetica Neue"/>
                  <a:cs typeface="Helvetica Neue"/>
                </a:rPr>
                <a:t>Basic Production</a:t>
              </a:r>
            </a:p>
            <a:p>
              <a:pPr algn="ctr"/>
              <a:r>
                <a:rPr lang="en-US" sz="1600" b="1" dirty="0" smtClean="0">
                  <a:solidFill>
                    <a:srgbClr val="FBFEFF"/>
                  </a:solidFill>
                  <a:latin typeface="Helvetica Neue"/>
                  <a:cs typeface="Helvetica Neue"/>
                </a:rPr>
                <a:t>Informatics</a:t>
              </a:r>
              <a:endParaRPr lang="en-US" sz="1600" b="1" dirty="0">
                <a:solidFill>
                  <a:srgbClr val="FBFEFF"/>
                </a:solidFill>
                <a:latin typeface="Helvetica Neue"/>
                <a:cs typeface="Helvetica Neue"/>
              </a:endParaRPr>
            </a:p>
          </p:txBody>
        </p:sp>
        <p:sp>
          <p:nvSpPr>
            <p:cNvPr id="20" name="Chevron 19"/>
            <p:cNvSpPr/>
            <p:nvPr/>
          </p:nvSpPr>
          <p:spPr>
            <a:xfrm rot="5400000">
              <a:off x="274731" y="2268632"/>
              <a:ext cx="1837041" cy="2160097"/>
            </a:xfrm>
            <a:prstGeom prst="chevron">
              <a:avLst>
                <a:gd name="adj" fmla="val 30955"/>
              </a:avLst>
            </a:prstGeom>
            <a:ln/>
          </p:spPr>
          <p:style>
            <a:lnRef idx="1">
              <a:schemeClr val="accent1"/>
            </a:lnRef>
            <a:fillRef idx="3">
              <a:schemeClr val="accent1"/>
            </a:fillRef>
            <a:effectRef idx="2">
              <a:schemeClr val="accent1"/>
            </a:effectRef>
            <a:fontRef idx="minor">
              <a:schemeClr val="lt1"/>
            </a:fontRef>
          </p:style>
        </p:sp>
        <p:sp>
          <p:nvSpPr>
            <p:cNvPr id="23" name="Chevron 22"/>
            <p:cNvSpPr/>
            <p:nvPr/>
          </p:nvSpPr>
          <p:spPr>
            <a:xfrm rot="5400000">
              <a:off x="20731" y="3906931"/>
              <a:ext cx="2345040" cy="2160097"/>
            </a:xfrm>
            <a:prstGeom prst="chevron">
              <a:avLst>
                <a:gd name="adj" fmla="val 26839"/>
              </a:avLst>
            </a:prstGeom>
            <a:ln/>
          </p:spPr>
          <p:style>
            <a:lnRef idx="1">
              <a:schemeClr val="accent3"/>
            </a:lnRef>
            <a:fillRef idx="3">
              <a:schemeClr val="accent3"/>
            </a:fillRef>
            <a:effectRef idx="2">
              <a:schemeClr val="accent3"/>
            </a:effectRef>
            <a:fontRef idx="minor">
              <a:schemeClr val="lt1"/>
            </a:fontRef>
          </p:style>
        </p:sp>
        <p:sp>
          <p:nvSpPr>
            <p:cNvPr id="24" name="TextBox 23"/>
            <p:cNvSpPr txBox="1"/>
            <p:nvPr/>
          </p:nvSpPr>
          <p:spPr>
            <a:xfrm>
              <a:off x="173832" y="3029634"/>
              <a:ext cx="2015732" cy="584776"/>
            </a:xfrm>
            <a:prstGeom prst="rect">
              <a:avLst/>
            </a:prstGeom>
            <a:noFill/>
          </p:spPr>
          <p:txBody>
            <a:bodyPr wrap="none" rtlCol="0">
              <a:spAutoFit/>
            </a:bodyPr>
            <a:lstStyle/>
            <a:p>
              <a:pPr algn="ctr"/>
              <a:r>
                <a:rPr lang="en-US" sz="1600" b="1" dirty="0" smtClean="0">
                  <a:solidFill>
                    <a:schemeClr val="accent2">
                      <a:lumMod val="75000"/>
                    </a:schemeClr>
                  </a:solidFill>
                  <a:latin typeface="Helvetica Neue"/>
                  <a:cs typeface="Helvetica Neue"/>
                </a:rPr>
                <a:t>Advanced </a:t>
              </a:r>
            </a:p>
            <a:p>
              <a:pPr algn="ctr"/>
              <a:r>
                <a:rPr lang="en-US" sz="1600" b="1" dirty="0" smtClean="0">
                  <a:solidFill>
                    <a:schemeClr val="accent2">
                      <a:lumMod val="75000"/>
                    </a:schemeClr>
                  </a:solidFill>
                  <a:latin typeface="Helvetica Neue"/>
                  <a:cs typeface="Helvetica Neue"/>
                </a:rPr>
                <a:t>Production Inform.</a:t>
              </a:r>
              <a:endParaRPr lang="en-US" sz="1600" b="1" dirty="0">
                <a:solidFill>
                  <a:schemeClr val="accent2">
                    <a:lumMod val="75000"/>
                  </a:schemeClr>
                </a:solidFill>
                <a:latin typeface="Helvetica Neue"/>
                <a:cs typeface="Helvetica Neue"/>
              </a:endParaRPr>
            </a:p>
          </p:txBody>
        </p:sp>
        <p:sp>
          <p:nvSpPr>
            <p:cNvPr id="25" name="TextBox 24"/>
            <p:cNvSpPr txBox="1"/>
            <p:nvPr/>
          </p:nvSpPr>
          <p:spPr>
            <a:xfrm>
              <a:off x="400933" y="4718734"/>
              <a:ext cx="1612337" cy="584776"/>
            </a:xfrm>
            <a:prstGeom prst="rect">
              <a:avLst/>
            </a:prstGeom>
            <a:noFill/>
          </p:spPr>
          <p:txBody>
            <a:bodyPr wrap="none" rtlCol="0">
              <a:spAutoFit/>
            </a:bodyPr>
            <a:lstStyle/>
            <a:p>
              <a:pPr algn="ctr"/>
              <a:r>
                <a:rPr lang="en-US" sz="1600" b="1" dirty="0" smtClean="0">
                  <a:solidFill>
                    <a:srgbClr val="FBFEFF"/>
                  </a:solidFill>
                  <a:latin typeface="Helvetica Neue"/>
                  <a:cs typeface="Helvetica Neue"/>
                </a:rPr>
                <a:t>Bioinformatics</a:t>
              </a:r>
            </a:p>
            <a:p>
              <a:pPr algn="ctr"/>
              <a:r>
                <a:rPr lang="en-US" sz="1600" b="1" dirty="0" smtClean="0">
                  <a:solidFill>
                    <a:srgbClr val="FBFEFF"/>
                  </a:solidFill>
                  <a:latin typeface="Helvetica Neue"/>
                  <a:cs typeface="Helvetica Neue"/>
                </a:rPr>
                <a:t>Research</a:t>
              </a:r>
              <a:endParaRPr lang="en-US" sz="1600" b="1" dirty="0">
                <a:solidFill>
                  <a:srgbClr val="FBFEFF"/>
                </a:solidFill>
                <a:latin typeface="Helvetica Neue"/>
                <a:cs typeface="Helvetica Neue"/>
              </a:endParaRPr>
            </a:p>
          </p:txBody>
        </p:sp>
      </p:grpSp>
      <p:sp>
        <p:nvSpPr>
          <p:cNvPr id="3" name="Rounded Rectangle 2"/>
          <p:cNvSpPr/>
          <p:nvPr/>
        </p:nvSpPr>
        <p:spPr>
          <a:xfrm>
            <a:off x="3060700" y="3678238"/>
            <a:ext cx="2705100" cy="482600"/>
          </a:xfrm>
          <a:prstGeom prst="roundRect">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US" dirty="0" smtClean="0"/>
              <a:t>How to get here faster?</a:t>
            </a:r>
            <a:endParaRPr lang="en-US" dirty="0"/>
          </a:p>
        </p:txBody>
      </p:sp>
    </p:spTree>
    <p:extLst>
      <p:ext uri="{BB962C8B-B14F-4D97-AF65-F5344CB8AC3E}">
        <p14:creationId xmlns:p14="http://schemas.microsoft.com/office/powerpoint/2010/main" val="24792301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p:cNvSpPr>
          <p:nvPr/>
        </p:nvSpPr>
        <p:spPr bwMode="auto">
          <a:xfrm>
            <a:off x="1685479" y="2324625"/>
            <a:ext cx="185009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r>
              <a:rPr lang="en-US" sz="3400">
                <a:latin typeface="+mn-lt"/>
                <a:ea typeface="ＭＳ Ｐゴシック" charset="0"/>
                <a:cs typeface="Gill Sans Light" charset="0"/>
              </a:rPr>
              <a:t>reusability</a:t>
            </a:r>
          </a:p>
        </p:txBody>
      </p:sp>
      <p:sp>
        <p:nvSpPr>
          <p:cNvPr id="22531" name="Rectangle 3"/>
          <p:cNvSpPr>
            <a:spLocks/>
          </p:cNvSpPr>
          <p:nvPr/>
        </p:nvSpPr>
        <p:spPr bwMode="auto">
          <a:xfrm>
            <a:off x="5870154" y="2324625"/>
            <a:ext cx="218774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r>
              <a:rPr lang="en-US" sz="3400">
                <a:latin typeface="+mn-lt"/>
                <a:ea typeface="ＭＳ Ｐゴシック" charset="0"/>
                <a:cs typeface="Gill Sans Light" charset="0"/>
              </a:rPr>
              <a:t>cutting edge</a:t>
            </a:r>
          </a:p>
        </p:txBody>
      </p:sp>
      <p:sp>
        <p:nvSpPr>
          <p:cNvPr id="22532" name="Rectangle 4"/>
          <p:cNvSpPr>
            <a:spLocks/>
          </p:cNvSpPr>
          <p:nvPr/>
        </p:nvSpPr>
        <p:spPr bwMode="auto">
          <a:xfrm>
            <a:off x="604986" y="3065790"/>
            <a:ext cx="228781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r>
              <a:rPr lang="en-US" sz="3400">
                <a:latin typeface="+mn-lt"/>
                <a:ea typeface="ＭＳ Ｐゴシック" charset="0"/>
                <a:cs typeface="Gill Sans Light" charset="0"/>
              </a:rPr>
              <a:t>data security</a:t>
            </a:r>
          </a:p>
        </p:txBody>
      </p:sp>
      <p:sp>
        <p:nvSpPr>
          <p:cNvPr id="22533" name="Rectangle 5"/>
          <p:cNvSpPr>
            <a:spLocks/>
          </p:cNvSpPr>
          <p:nvPr/>
        </p:nvSpPr>
        <p:spPr bwMode="auto">
          <a:xfrm>
            <a:off x="5259586" y="4387383"/>
            <a:ext cx="312237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r>
              <a:rPr lang="en-US" sz="3400">
                <a:latin typeface="+mn-lt"/>
                <a:ea typeface="ＭＳ Ｐゴシック" charset="0"/>
                <a:cs typeface="Gill Sans Light" charset="0"/>
              </a:rPr>
              <a:t>HPC environment</a:t>
            </a:r>
          </a:p>
        </p:txBody>
      </p:sp>
      <p:sp>
        <p:nvSpPr>
          <p:cNvPr id="22534" name="Rectangle 6"/>
          <p:cNvSpPr>
            <a:spLocks/>
          </p:cNvSpPr>
          <p:nvPr/>
        </p:nvSpPr>
        <p:spPr bwMode="auto">
          <a:xfrm>
            <a:off x="3330774" y="1645969"/>
            <a:ext cx="269304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r>
              <a:rPr lang="en-US" sz="3400" dirty="0">
                <a:latin typeface="+mn-lt"/>
                <a:ea typeface="ＭＳ Ｐゴシック" charset="0"/>
                <a:cs typeface="Gill Sans Light" charset="0"/>
              </a:rPr>
              <a:t>reproducibility</a:t>
            </a:r>
          </a:p>
        </p:txBody>
      </p:sp>
      <p:sp>
        <p:nvSpPr>
          <p:cNvPr id="22535" name="Rectangle 7"/>
          <p:cNvSpPr>
            <a:spLocks/>
          </p:cNvSpPr>
          <p:nvPr/>
        </p:nvSpPr>
        <p:spPr bwMode="auto">
          <a:xfrm>
            <a:off x="6666012" y="2994352"/>
            <a:ext cx="194376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r>
              <a:rPr lang="en-US" sz="3400">
                <a:latin typeface="+mn-lt"/>
                <a:ea typeface="ＭＳ Ｐゴシック" charset="0"/>
                <a:cs typeface="Gill Sans Light" charset="0"/>
              </a:rPr>
              <a:t>robustness</a:t>
            </a:r>
          </a:p>
        </p:txBody>
      </p:sp>
      <p:sp>
        <p:nvSpPr>
          <p:cNvPr id="22536" name="Rectangle 8"/>
          <p:cNvSpPr>
            <a:spLocks/>
          </p:cNvSpPr>
          <p:nvPr/>
        </p:nvSpPr>
        <p:spPr bwMode="auto">
          <a:xfrm>
            <a:off x="862831" y="3833743"/>
            <a:ext cx="21034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r>
              <a:rPr lang="en-US" sz="3400">
                <a:latin typeface="+mn-lt"/>
                <a:ea typeface="ＭＳ Ｐゴシック" charset="0"/>
                <a:cs typeface="Gill Sans Light" charset="0"/>
              </a:rPr>
              <a:t>adaptability</a:t>
            </a:r>
          </a:p>
        </p:txBody>
      </p:sp>
      <p:sp>
        <p:nvSpPr>
          <p:cNvPr id="22537" name="Rectangle 9"/>
          <p:cNvSpPr>
            <a:spLocks/>
          </p:cNvSpPr>
          <p:nvPr/>
        </p:nvSpPr>
        <p:spPr bwMode="auto">
          <a:xfrm>
            <a:off x="1765846" y="4449891"/>
            <a:ext cx="16759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r>
              <a:rPr lang="en-US" sz="3400">
                <a:latin typeface="+mn-lt"/>
                <a:ea typeface="ＭＳ Ｐゴシック" charset="0"/>
                <a:cs typeface="Gill Sans Light" charset="0"/>
              </a:rPr>
              <a:t>simplicity</a:t>
            </a:r>
          </a:p>
        </p:txBody>
      </p:sp>
      <p:sp>
        <p:nvSpPr>
          <p:cNvPr id="22538" name="Rectangle 10"/>
          <p:cNvSpPr>
            <a:spLocks/>
          </p:cNvSpPr>
          <p:nvPr/>
        </p:nvSpPr>
        <p:spPr bwMode="auto">
          <a:xfrm>
            <a:off x="6466211" y="3717657"/>
            <a:ext cx="173874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p>
            <a:r>
              <a:rPr lang="en-US" sz="3400">
                <a:latin typeface="+mn-lt"/>
                <a:ea typeface="ＭＳ Ｐゴシック" charset="0"/>
                <a:cs typeface="Gill Sans Light" charset="0"/>
              </a:rPr>
              <a:t>pipelining</a:t>
            </a:r>
          </a:p>
        </p:txBody>
      </p:sp>
      <p:sp>
        <p:nvSpPr>
          <p:cNvPr id="22539" name="Rectangle 11"/>
          <p:cNvSpPr>
            <a:spLocks/>
          </p:cNvSpPr>
          <p:nvPr/>
        </p:nvSpPr>
        <p:spPr bwMode="auto">
          <a:xfrm>
            <a:off x="2408783" y="5055294"/>
            <a:ext cx="4321969" cy="553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r>
              <a:rPr lang="en-US" sz="3400">
                <a:latin typeface="+mn-lt"/>
                <a:ea typeface="ＭＳ Ｐゴシック" charset="0"/>
                <a:cs typeface="Gill Sans Light" charset="0"/>
              </a:rPr>
              <a:t>knowledge transfer</a:t>
            </a:r>
          </a:p>
        </p:txBody>
      </p:sp>
      <p:sp>
        <p:nvSpPr>
          <p:cNvPr id="2" name="Text Placeholder 1"/>
          <p:cNvSpPr>
            <a:spLocks noGrp="1"/>
          </p:cNvSpPr>
          <p:nvPr>
            <p:ph type="body" sz="quarter" idx="13"/>
          </p:nvPr>
        </p:nvSpPr>
        <p:spPr/>
        <p:txBody>
          <a:bodyPr/>
          <a:lstStyle/>
          <a:p>
            <a:r>
              <a:rPr lang="en-US" sz="3600" dirty="0" smtClean="0"/>
              <a:t>Wish List for a framework</a:t>
            </a:r>
            <a:endParaRPr lang="en-US" sz="3600" dirty="0"/>
          </a:p>
        </p:txBody>
      </p:sp>
    </p:spTree>
    <p:extLst>
      <p:ext uri="{BB962C8B-B14F-4D97-AF65-F5344CB8AC3E}">
        <p14:creationId xmlns:p14="http://schemas.microsoft.com/office/powerpoint/2010/main" val="30549302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1"/>
          <p:cNvSpPr>
            <a:spLocks noGrp="1" noChangeArrowheads="1"/>
          </p:cNvSpPr>
          <p:nvPr>
            <p:ph type="title"/>
          </p:nvPr>
        </p:nvSpPr>
        <p:spPr>
          <a:ln/>
        </p:spPr>
        <p:txBody>
          <a:bodyPr/>
          <a:lstStyle/>
          <a:p>
            <a:r>
              <a:rPr lang="en-US"/>
              <a:t>Reasonable Partitioning</a:t>
            </a:r>
          </a:p>
        </p:txBody>
      </p:sp>
      <p:sp>
        <p:nvSpPr>
          <p:cNvPr id="23554" name="AutoShape 2"/>
          <p:cNvSpPr>
            <a:spLocks/>
          </p:cNvSpPr>
          <p:nvPr/>
        </p:nvSpPr>
        <p:spPr bwMode="auto">
          <a:xfrm>
            <a:off x="178594" y="3021806"/>
            <a:ext cx="508992" cy="892969"/>
          </a:xfrm>
          <a:prstGeom prst="rightArrow">
            <a:avLst>
              <a:gd name="adj1" fmla="val 32000"/>
              <a:gd name="adj2" fmla="val 77194"/>
            </a:avLst>
          </a:prstGeom>
          <a:solidFill>
            <a:schemeClr val="accent1"/>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lstStyle/>
          <a:p>
            <a:endParaRPr lang="en-US"/>
          </a:p>
        </p:txBody>
      </p:sp>
      <p:sp>
        <p:nvSpPr>
          <p:cNvPr id="23555" name="AutoShape 3"/>
          <p:cNvSpPr>
            <a:spLocks/>
          </p:cNvSpPr>
          <p:nvPr/>
        </p:nvSpPr>
        <p:spPr bwMode="auto">
          <a:xfrm>
            <a:off x="8358188" y="3093244"/>
            <a:ext cx="508992" cy="892969"/>
          </a:xfrm>
          <a:prstGeom prst="rightArrow">
            <a:avLst>
              <a:gd name="adj1" fmla="val 32000"/>
              <a:gd name="adj2" fmla="val 77194"/>
            </a:avLst>
          </a:prstGeom>
          <a:solidFill>
            <a:schemeClr val="accent1"/>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lstStyle/>
          <a:p>
            <a:endParaRPr lang="en-US"/>
          </a:p>
        </p:txBody>
      </p:sp>
      <p:grpSp>
        <p:nvGrpSpPr>
          <p:cNvPr id="23562" name="Group 10"/>
          <p:cNvGrpSpPr>
            <a:grpSpLocks/>
          </p:cNvGrpSpPr>
          <p:nvPr/>
        </p:nvGrpSpPr>
        <p:grpSpPr bwMode="auto">
          <a:xfrm>
            <a:off x="866180" y="1110853"/>
            <a:ext cx="7295555" cy="4857750"/>
            <a:chOff x="0" y="0"/>
            <a:chExt cx="6536" cy="4352"/>
          </a:xfrm>
        </p:grpSpPr>
        <p:sp>
          <p:nvSpPr>
            <p:cNvPr id="23556" name="AutoShape 4"/>
            <p:cNvSpPr>
              <a:spLocks/>
            </p:cNvSpPr>
            <p:nvPr/>
          </p:nvSpPr>
          <p:spPr bwMode="auto">
            <a:xfrm>
              <a:off x="248" y="1224"/>
              <a:ext cx="1776" cy="1768"/>
            </a:xfrm>
            <a:prstGeom prst="roundRect">
              <a:avLst>
                <a:gd name="adj" fmla="val 6787"/>
              </a:avLst>
            </a:prstGeom>
            <a:solidFill>
              <a:srgbClr val="CC9933"/>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2100" dirty="0">
                  <a:solidFill>
                    <a:srgbClr val="FFFFFF"/>
                  </a:solidFill>
                  <a:ea typeface="ＭＳ Ｐゴシック" charset="0"/>
                  <a:cs typeface="Gill Sans Light" charset="0"/>
                </a:rPr>
                <a:t>Raw data</a:t>
              </a:r>
            </a:p>
            <a:p>
              <a:pPr algn="ctr"/>
              <a:r>
                <a:rPr lang="en-US" sz="2100" dirty="0">
                  <a:solidFill>
                    <a:srgbClr val="FFFFFF"/>
                  </a:solidFill>
                  <a:ea typeface="ＭＳ Ｐゴシック" charset="0"/>
                  <a:cs typeface="Gill Sans Light" charset="0"/>
                </a:rPr>
                <a:t>(</a:t>
              </a:r>
              <a:r>
                <a:rPr lang="en-US" sz="2100" dirty="0" err="1">
                  <a:solidFill>
                    <a:srgbClr val="FFFFFF"/>
                  </a:solidFill>
                  <a:ea typeface="ＭＳ Ｐゴシック" charset="0"/>
                  <a:cs typeface="Gill Sans Light" charset="0"/>
                </a:rPr>
                <a:t>fastq</a:t>
              </a:r>
              <a:r>
                <a:rPr lang="en-US" sz="2100" dirty="0">
                  <a:solidFill>
                    <a:srgbClr val="FFFFFF"/>
                  </a:solidFill>
                  <a:ea typeface="ＭＳ Ｐゴシック" charset="0"/>
                  <a:cs typeface="Gill Sans Light" charset="0"/>
                </a:rPr>
                <a:t>)</a:t>
              </a:r>
            </a:p>
          </p:txBody>
        </p:sp>
        <p:sp>
          <p:nvSpPr>
            <p:cNvPr id="23557" name="AutoShape 5"/>
            <p:cNvSpPr>
              <a:spLocks/>
            </p:cNvSpPr>
            <p:nvPr/>
          </p:nvSpPr>
          <p:spPr bwMode="auto">
            <a:xfrm>
              <a:off x="2432" y="152"/>
              <a:ext cx="1776" cy="1768"/>
            </a:xfrm>
            <a:prstGeom prst="roundRect">
              <a:avLst>
                <a:gd name="adj" fmla="val 6787"/>
              </a:avLst>
            </a:prstGeom>
            <a:solidFill>
              <a:srgbClr val="339900"/>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2100">
                  <a:solidFill>
                    <a:srgbClr val="FFFFFF"/>
                  </a:solidFill>
                  <a:ea typeface="ＭＳ Ｐゴシック" charset="0"/>
                  <a:cs typeface="Gill Sans Light" charset="0"/>
                </a:rPr>
                <a:t>Scripts</a:t>
              </a:r>
            </a:p>
            <a:p>
              <a:pPr algn="ctr"/>
              <a:r>
                <a:rPr lang="en-US" sz="2100">
                  <a:solidFill>
                    <a:srgbClr val="FFFFFF"/>
                  </a:solidFill>
                  <a:ea typeface="ＭＳ Ｐゴシック" charset="0"/>
                  <a:cs typeface="Gill Sans Light" charset="0"/>
                </a:rPr>
                <a:t>(pipelines,</a:t>
              </a:r>
            </a:p>
            <a:p>
              <a:pPr algn="ctr"/>
              <a:r>
                <a:rPr lang="en-US" sz="2100">
                  <a:solidFill>
                    <a:srgbClr val="FFFFFF"/>
                  </a:solidFill>
                  <a:ea typeface="ＭＳ Ｐゴシック" charset="0"/>
                  <a:cs typeface="Gill Sans Light" charset="0"/>
                </a:rPr>
                <a:t>job submission,</a:t>
              </a:r>
            </a:p>
            <a:p>
              <a:pPr algn="ctr"/>
              <a:r>
                <a:rPr lang="en-US" sz="2100">
                  <a:solidFill>
                    <a:srgbClr val="FFFFFF"/>
                  </a:solidFill>
                  <a:ea typeface="ＭＳ Ｐゴシック" charset="0"/>
                  <a:cs typeface="Gill Sans Light" charset="0"/>
                </a:rPr>
                <a:t>data handling)</a:t>
              </a:r>
            </a:p>
          </p:txBody>
        </p:sp>
        <p:sp>
          <p:nvSpPr>
            <p:cNvPr id="23558" name="AutoShape 6"/>
            <p:cNvSpPr>
              <a:spLocks/>
            </p:cNvSpPr>
            <p:nvPr/>
          </p:nvSpPr>
          <p:spPr bwMode="auto">
            <a:xfrm>
              <a:off x="2432" y="2272"/>
              <a:ext cx="1776" cy="1768"/>
            </a:xfrm>
            <a:prstGeom prst="roundRect">
              <a:avLst>
                <a:gd name="adj" fmla="val 6787"/>
              </a:avLst>
            </a:prstGeom>
            <a:solidFill>
              <a:srgbClr val="003399"/>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2100">
                  <a:solidFill>
                    <a:srgbClr val="FFFFFF"/>
                  </a:solidFill>
                  <a:ea typeface="ＭＳ Ｐゴシック" charset="0"/>
                  <a:cs typeface="Gill Sans Light" charset="0"/>
                </a:rPr>
                <a:t>Software</a:t>
              </a:r>
            </a:p>
            <a:p>
              <a:pPr algn="ctr"/>
              <a:r>
                <a:rPr lang="en-US" sz="2100">
                  <a:solidFill>
                    <a:srgbClr val="FFFFFF"/>
                  </a:solidFill>
                  <a:ea typeface="ＭＳ Ｐゴシック" charset="0"/>
                  <a:cs typeface="Gill Sans Light" charset="0"/>
                </a:rPr>
                <a:t>(Aligner, etc)</a:t>
              </a:r>
            </a:p>
          </p:txBody>
        </p:sp>
        <p:sp>
          <p:nvSpPr>
            <p:cNvPr id="23559" name="AutoShape 7"/>
            <p:cNvSpPr>
              <a:spLocks/>
            </p:cNvSpPr>
            <p:nvPr/>
          </p:nvSpPr>
          <p:spPr bwMode="auto">
            <a:xfrm>
              <a:off x="4616" y="1160"/>
              <a:ext cx="1776" cy="1768"/>
            </a:xfrm>
            <a:prstGeom prst="roundRect">
              <a:avLst>
                <a:gd name="adj" fmla="val 6787"/>
              </a:avLst>
            </a:prstGeom>
            <a:solidFill>
              <a:srgbClr val="CC0033"/>
            </a:solidFill>
            <a:ln>
              <a:noFill/>
            </a:ln>
            <a:extLs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ctr"/>
              <a:r>
                <a:rPr lang="en-US" sz="2100">
                  <a:solidFill>
                    <a:srgbClr val="FFFFFF"/>
                  </a:solidFill>
                  <a:ea typeface="ＭＳ Ｐゴシック" charset="0"/>
                  <a:cs typeface="Gill Sans Light" charset="0"/>
                </a:rPr>
                <a:t>Results</a:t>
              </a:r>
            </a:p>
            <a:p>
              <a:pPr algn="ctr"/>
              <a:r>
                <a:rPr lang="en-US" sz="2100">
                  <a:solidFill>
                    <a:srgbClr val="FFFFFF"/>
                  </a:solidFill>
                  <a:ea typeface="ＭＳ Ｐゴシック" charset="0"/>
                  <a:cs typeface="Gill Sans Light" charset="0"/>
                </a:rPr>
                <a:t>(bam,</a:t>
              </a:r>
            </a:p>
            <a:p>
              <a:pPr algn="ctr"/>
              <a:r>
                <a:rPr lang="en-US" sz="2100">
                  <a:solidFill>
                    <a:srgbClr val="FFFFFF"/>
                  </a:solidFill>
                  <a:ea typeface="ＭＳ Ｐゴシック" charset="0"/>
                  <a:cs typeface="Gill Sans Light" charset="0"/>
                </a:rPr>
                <a:t>quality metrics)</a:t>
              </a:r>
            </a:p>
          </p:txBody>
        </p:sp>
        <p:sp>
          <p:nvSpPr>
            <p:cNvPr id="23560" name="Rectangle 8"/>
            <p:cNvSpPr>
              <a:spLocks/>
            </p:cNvSpPr>
            <p:nvPr/>
          </p:nvSpPr>
          <p:spPr bwMode="auto">
            <a:xfrm>
              <a:off x="0" y="0"/>
              <a:ext cx="6536" cy="4352"/>
            </a:xfrm>
            <a:prstGeom prst="rect">
              <a:avLst/>
            </a:prstGeom>
            <a:noFill/>
            <a:ln w="25400" cap="rnd">
              <a:solidFill>
                <a:srgbClr val="999999"/>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23561" name="Rectangle 9"/>
            <p:cNvSpPr>
              <a:spLocks/>
            </p:cNvSpPr>
            <p:nvPr/>
          </p:nvSpPr>
          <p:spPr bwMode="auto">
            <a:xfrm>
              <a:off x="30" y="4048"/>
              <a:ext cx="562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gn="l"/>
              <a:r>
                <a:rPr lang="en-US" sz="1700">
                  <a:ea typeface="ＭＳ Ｐゴシック" charset="0"/>
                  <a:cs typeface="Gill Sans Light" charset="0"/>
                </a:rPr>
                <a:t>Advanced Production Informatics</a:t>
              </a:r>
            </a:p>
          </p:txBody>
        </p:sp>
      </p:grpSp>
    </p:spTree>
    <p:extLst>
      <p:ext uri="{BB962C8B-B14F-4D97-AF65-F5344CB8AC3E}">
        <p14:creationId xmlns:p14="http://schemas.microsoft.com/office/powerpoint/2010/main" val="4193882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p:cNvSpPr>
          <p:nvPr/>
        </p:nvSpPr>
        <p:spPr bwMode="auto">
          <a:xfrm>
            <a:off x="250031" y="1229320"/>
            <a:ext cx="8643938" cy="471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lIns="0" tIns="0" rIns="0" bIns="0" anchor="ctr"/>
          <a:lstStyle/>
          <a:p>
            <a:pPr>
              <a:lnSpc>
                <a:spcPct val="90000"/>
              </a:lnSpc>
              <a:spcBef>
                <a:spcPts val="914"/>
              </a:spcBef>
              <a:buClr>
                <a:srgbClr val="414141"/>
              </a:buClr>
              <a:buSzPct val="77000"/>
            </a:pPr>
            <a:r>
              <a:rPr lang="en-US" sz="2500" b="1" dirty="0" smtClean="0">
                <a:latin typeface="+mn-lt"/>
                <a:ea typeface="ＭＳ Ｐゴシック" charset="0"/>
                <a:cs typeface="Gill Sans Light" charset="0"/>
              </a:rPr>
              <a:t>Lightweight </a:t>
            </a:r>
            <a:r>
              <a:rPr lang="en-US" sz="2500" b="1" dirty="0">
                <a:latin typeface="+mn-lt"/>
                <a:ea typeface="ＭＳ Ｐゴシック" charset="0"/>
                <a:cs typeface="Gill Sans Light" charset="0"/>
              </a:rPr>
              <a:t>production informatics framework based on Bash </a:t>
            </a:r>
          </a:p>
          <a:p>
            <a:pPr lvl="1">
              <a:lnSpc>
                <a:spcPct val="90000"/>
              </a:lnSpc>
              <a:spcBef>
                <a:spcPts val="914"/>
              </a:spcBef>
              <a:buClr>
                <a:srgbClr val="414141"/>
              </a:buClr>
              <a:buSzPct val="77000"/>
            </a:pPr>
            <a:r>
              <a:rPr lang="en-US" sz="2500" dirty="0" smtClean="0">
                <a:latin typeface="+mn-lt"/>
                <a:ea typeface="ＭＳ Ｐゴシック" charset="0"/>
                <a:cs typeface="Gill Sans Light" charset="0"/>
              </a:rPr>
              <a:t>a </a:t>
            </a:r>
            <a:r>
              <a:rPr lang="en-US" sz="2500" dirty="0">
                <a:latin typeface="+mn-lt"/>
                <a:ea typeface="ＭＳ Ｐゴシック" charset="0"/>
                <a:cs typeface="Gill Sans Light" charset="0"/>
              </a:rPr>
              <a:t>set of scripts that chain together different programs and define computer environments needed to run bioinformatics software on our data using an HPC cluster </a:t>
            </a:r>
          </a:p>
          <a:p>
            <a:pPr>
              <a:lnSpc>
                <a:spcPct val="90000"/>
              </a:lnSpc>
              <a:spcBef>
                <a:spcPts val="914"/>
              </a:spcBef>
              <a:buClr>
                <a:srgbClr val="414141"/>
              </a:buClr>
              <a:buSzPct val="77000"/>
            </a:pPr>
            <a:r>
              <a:rPr lang="en-US" sz="2500" b="1" dirty="0" smtClean="0">
                <a:latin typeface="+mn-lt"/>
                <a:ea typeface="ＭＳ Ｐゴシック" charset="0"/>
                <a:cs typeface="Gill Sans" charset="0"/>
                <a:sym typeface="Gill Sans" charset="0"/>
              </a:rPr>
              <a:t>Aim</a:t>
            </a:r>
          </a:p>
          <a:p>
            <a:pPr>
              <a:lnSpc>
                <a:spcPct val="90000"/>
              </a:lnSpc>
              <a:spcBef>
                <a:spcPts val="914"/>
              </a:spcBef>
              <a:buClr>
                <a:srgbClr val="414141"/>
              </a:buClr>
              <a:buSzPct val="77000"/>
            </a:pPr>
            <a:r>
              <a:rPr lang="en-US" sz="2500" dirty="0" err="1" smtClean="0">
                <a:latin typeface="+mn-lt"/>
                <a:ea typeface="ＭＳ Ｐゴシック" charset="0"/>
                <a:cs typeface="Gill Sans" charset="0"/>
                <a:sym typeface="Gill Sans" charset="0"/>
              </a:rPr>
              <a:t>Minimise</a:t>
            </a:r>
            <a:r>
              <a:rPr lang="en-US" sz="2500" dirty="0" smtClean="0">
                <a:latin typeface="+mn-lt"/>
                <a:ea typeface="ＭＳ Ｐゴシック" charset="0"/>
                <a:cs typeface="Gill Sans" charset="0"/>
                <a:sym typeface="Gill Sans" charset="0"/>
              </a:rPr>
              <a:t> project set-up overhead while providing easily adaptable processing modules</a:t>
            </a:r>
            <a:endParaRPr lang="en-US" sz="2500" dirty="0">
              <a:latin typeface="+mn-lt"/>
              <a:ea typeface="ＭＳ Ｐゴシック" charset="0"/>
              <a:cs typeface="Gill Sans Light" charset="0"/>
            </a:endParaRPr>
          </a:p>
        </p:txBody>
      </p:sp>
      <p:sp>
        <p:nvSpPr>
          <p:cNvPr id="2" name="Text Placeholder 1"/>
          <p:cNvSpPr>
            <a:spLocks noGrp="1"/>
          </p:cNvSpPr>
          <p:nvPr>
            <p:ph type="body" sz="quarter" idx="13"/>
          </p:nvPr>
        </p:nvSpPr>
        <p:spPr/>
        <p:txBody>
          <a:bodyPr/>
          <a:lstStyle/>
          <a:p>
            <a:r>
              <a:rPr lang="en-US" sz="3600" dirty="0">
                <a:ea typeface="ＭＳ Ｐゴシック" charset="0"/>
                <a:cs typeface="Gill Sans Light" charset="0"/>
              </a:rPr>
              <a:t>NGSANE: NEXT GENERATION SEQUENCE ANALYSIS ENTERPRISE</a:t>
            </a:r>
          </a:p>
          <a:p>
            <a:endParaRPr lang="en-US" sz="3600" dirty="0"/>
          </a:p>
        </p:txBody>
      </p:sp>
    </p:spTree>
    <p:extLst>
      <p:ext uri="{BB962C8B-B14F-4D97-AF65-F5344CB8AC3E}">
        <p14:creationId xmlns:p14="http://schemas.microsoft.com/office/powerpoint/2010/main" val="28308021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NGSANE</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763" y="252884"/>
            <a:ext cx="3886200" cy="1231900"/>
          </a:xfrm>
          <a:prstGeom prst="rect">
            <a:avLst/>
          </a:prstGeom>
          <a:solidFill>
            <a:schemeClr val="bg1"/>
          </a:solidFill>
        </p:spPr>
      </p:pic>
      <p:grpSp>
        <p:nvGrpSpPr>
          <p:cNvPr id="5" name="Group 4"/>
          <p:cNvGrpSpPr/>
          <p:nvPr/>
        </p:nvGrpSpPr>
        <p:grpSpPr>
          <a:xfrm>
            <a:off x="498095" y="1002184"/>
            <a:ext cx="7708902" cy="4776317"/>
            <a:chOff x="-1" y="2200087"/>
            <a:chExt cx="4043364" cy="2442091"/>
          </a:xfrm>
        </p:grpSpPr>
        <p:pic>
          <p:nvPicPr>
            <p:cNvPr id="6" name="Picture 5" descr="web_screens.pdf"/>
            <p:cNvPicPr>
              <a:picLocks noChangeAspect="1"/>
            </p:cNvPicPr>
            <p:nvPr/>
          </p:nvPicPr>
          <p:blipFill rotWithShape="1">
            <a:blip r:embed="rId3" cstate="email">
              <a:extLst>
                <a:ext uri="{28A0092B-C50C-407E-A947-70E740481C1C}">
                  <a14:useLocalDpi xmlns:a14="http://schemas.microsoft.com/office/drawing/2010/main"/>
                </a:ext>
              </a:extLst>
            </a:blip>
            <a:srcRect r="57726" b="35824"/>
            <a:stretch/>
          </p:blipFill>
          <p:spPr>
            <a:xfrm>
              <a:off x="0" y="2542987"/>
              <a:ext cx="3865562" cy="2029013"/>
            </a:xfrm>
            <a:prstGeom prst="rect">
              <a:avLst/>
            </a:prstGeom>
          </p:spPr>
        </p:pic>
        <p:sp>
          <p:nvSpPr>
            <p:cNvPr id="3" name="Rectangle 2"/>
            <p:cNvSpPr/>
            <p:nvPr/>
          </p:nvSpPr>
          <p:spPr>
            <a:xfrm>
              <a:off x="-1" y="2542987"/>
              <a:ext cx="177801" cy="2099191"/>
            </a:xfrm>
            <a:prstGeom prst="rect">
              <a:avLst/>
            </a:prstGeom>
            <a:solidFill>
              <a:srgbClr val="FBFE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3865562" y="2200087"/>
              <a:ext cx="177801" cy="2371913"/>
            </a:xfrm>
            <a:prstGeom prst="rect">
              <a:avLst/>
            </a:prstGeom>
            <a:solidFill>
              <a:srgbClr val="FBFE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1" name="TextBox 10"/>
          <p:cNvSpPr txBox="1"/>
          <p:nvPr/>
        </p:nvSpPr>
        <p:spPr>
          <a:xfrm>
            <a:off x="4352546" y="342720"/>
            <a:ext cx="2988054" cy="646331"/>
          </a:xfrm>
          <a:prstGeom prst="rect">
            <a:avLst/>
          </a:prstGeom>
          <a:noFill/>
        </p:spPr>
        <p:txBody>
          <a:bodyPr wrap="square" rtlCol="0">
            <a:spAutoFit/>
          </a:bodyPr>
          <a:lstStyle/>
          <a:p>
            <a:r>
              <a:rPr lang="en-US" sz="3600" dirty="0" smtClean="0">
                <a:solidFill>
                  <a:schemeClr val="accent2"/>
                </a:solidFill>
              </a:rPr>
              <a:t>Concept</a:t>
            </a:r>
          </a:p>
        </p:txBody>
      </p:sp>
      <p:sp>
        <p:nvSpPr>
          <p:cNvPr id="13" name="Footer Placeholder 3"/>
          <p:cNvSpPr>
            <a:spLocks noGrp="1"/>
          </p:cNvSpPr>
          <p:nvPr>
            <p:ph type="ftr" sz="quarter" idx="4294967295"/>
          </p:nvPr>
        </p:nvSpPr>
        <p:spPr>
          <a:xfrm>
            <a:off x="677863" y="6503988"/>
            <a:ext cx="6083300" cy="123825"/>
          </a:xfrm>
          <a:prstGeom prst="rect">
            <a:avLst/>
          </a:prstGeom>
        </p:spPr>
        <p:txBody>
          <a:bodyPr/>
          <a:lstStyle/>
          <a:p>
            <a:pPr>
              <a:defRPr/>
            </a:pPr>
            <a:r>
              <a:rPr lang="en-AU" sz="900" dirty="0" smtClean="0">
                <a:solidFill>
                  <a:schemeClr val="bg1"/>
                </a:solidFill>
              </a:rPr>
              <a:t>Next Gen </a:t>
            </a:r>
            <a:r>
              <a:rPr lang="en-AU" sz="900" dirty="0" err="1" smtClean="0">
                <a:solidFill>
                  <a:schemeClr val="bg1"/>
                </a:solidFill>
              </a:rPr>
              <a:t>Omics</a:t>
            </a:r>
            <a:r>
              <a:rPr lang="en-AU" sz="900" dirty="0" smtClean="0">
                <a:solidFill>
                  <a:schemeClr val="bg1"/>
                </a:solidFill>
              </a:rPr>
              <a:t>  |  Denis Bauer |  Page </a:t>
            </a:r>
            <a:fld id="{4E2522EF-23C8-4CFF-BB6E-72792D3AB2E2}" type="slidenum">
              <a:rPr lang="en-AU" sz="900" smtClean="0">
                <a:solidFill>
                  <a:schemeClr val="bg1"/>
                </a:solidFill>
              </a:rPr>
              <a:pPr>
                <a:defRPr/>
              </a:pPr>
              <a:t>9</a:t>
            </a:fld>
            <a:r>
              <a:rPr lang="en-AU" sz="900" dirty="0" smtClean="0">
                <a:solidFill>
                  <a:schemeClr val="bg1"/>
                </a:solidFill>
              </a:rPr>
              <a:t>                  </a:t>
            </a:r>
            <a:endParaRPr lang="en-US" sz="900" dirty="0">
              <a:solidFill>
                <a:schemeClr val="bg1"/>
              </a:solidFill>
            </a:endParaRPr>
          </a:p>
        </p:txBody>
      </p:sp>
    </p:spTree>
    <p:extLst>
      <p:ext uri="{BB962C8B-B14F-4D97-AF65-F5344CB8AC3E}">
        <p14:creationId xmlns:p14="http://schemas.microsoft.com/office/powerpoint/2010/main" val="355205257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CSIRO_PowerPoint_120202">
  <a:themeElements>
    <a:clrScheme name="CSIRO Forest">
      <a:dk1>
        <a:sysClr val="windowText" lastClr="000000"/>
      </a:dk1>
      <a:lt1>
        <a:srgbClr val="FBFEFF"/>
      </a:lt1>
      <a:dk2>
        <a:srgbClr val="000000"/>
      </a:dk2>
      <a:lt2>
        <a:srgbClr val="FBFEFF"/>
      </a:lt2>
      <a:accent1>
        <a:srgbClr val="78BE20"/>
      </a:accent1>
      <a:accent2>
        <a:srgbClr val="4A7729"/>
      </a:accent2>
      <a:accent3>
        <a:srgbClr val="00A9CE"/>
      </a:accent3>
      <a:accent4>
        <a:srgbClr val="00313C"/>
      </a:accent4>
      <a:accent5>
        <a:srgbClr val="9FAEE5"/>
      </a:accent5>
      <a:accent6>
        <a:srgbClr val="1E22AA"/>
      </a:accent6>
      <a:hlink>
        <a:srgbClr val="41B6E6"/>
      </a:hlink>
      <a:folHlink>
        <a:srgbClr val="004B87"/>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9525">
          <a:solidFill>
            <a:schemeClr val="tx2">
              <a:lumMod val="40000"/>
              <a:lumOff val="60000"/>
            </a:schemeClr>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buFont typeface="Wingdings" pitchFamily="2" charset="2"/>
          <a:buChar char="§"/>
          <a:defRPr dirty="0" err="1"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CSIRO_PowerPoint_120210.potx</Template>
  <TotalTime>2170</TotalTime>
  <Words>6228</Words>
  <Application>Microsoft Macintosh PowerPoint</Application>
  <PresentationFormat>On-screen Show (4:3)</PresentationFormat>
  <Paragraphs>674</Paragraphs>
  <Slides>33</Slides>
  <Notes>5</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CSIRO_PowerPoint_120202</vt:lpstr>
      <vt:lpstr>Processing Next Generation Sequencing data  the NGsane way</vt:lpstr>
      <vt:lpstr>Sequencing data is everywhere</vt:lpstr>
      <vt:lpstr>Resource consumption</vt:lpstr>
      <vt:lpstr>Bundle Tasks in Modules</vt:lpstr>
      <vt:lpstr>Production Informatics and Bioinformatics</vt:lpstr>
      <vt:lpstr>PowerPoint Presentation</vt:lpstr>
      <vt:lpstr>Reasonable Partitioning</vt:lpstr>
      <vt:lpstr>PowerPoint Presentation</vt:lpstr>
      <vt:lpstr>NGSANE</vt:lpstr>
      <vt:lpstr>Project setup</vt:lpstr>
      <vt:lpstr>The Trigger - 3 simple steps (+coffee)</vt:lpstr>
      <vt:lpstr>Folder-structure after job finish</vt:lpstr>
      <vt:lpstr>There is more</vt:lpstr>
      <vt:lpstr>DEMO – dry run</vt:lpstr>
      <vt:lpstr>DEMO – submit </vt:lpstr>
      <vt:lpstr>DEMO – scheduler </vt:lpstr>
      <vt:lpstr>DEMO – report </vt:lpstr>
      <vt:lpstr>NGSANE does</vt:lpstr>
      <vt:lpstr>NGSANE does NOT</vt:lpstr>
      <vt:lpstr>NGSANE is Meant to</vt:lpstr>
      <vt:lpstr>NGSANE Currently supports</vt:lpstr>
      <vt:lpstr>How to get it: Fork from github  </vt:lpstr>
      <vt:lpstr>Deploying NGSANE on Amazon Elastic Cloud</vt:lpstr>
      <vt:lpstr>Virtual Cluster</vt:lpstr>
      <vt:lpstr>DEMO – dashboard </vt:lpstr>
      <vt:lpstr>DEMO – config file</vt:lpstr>
      <vt:lpstr>DEMO – start cluster</vt:lpstr>
      <vt:lpstr>DEMO – log-in </vt:lpstr>
      <vt:lpstr>DEMO – dashboard </vt:lpstr>
      <vt:lpstr>DEMO – launch jobs + NGSANE</vt:lpstr>
      <vt:lpstr>DEMO - logout</vt:lpstr>
      <vt:lpstr>DEMO - dashboard</vt:lpstr>
      <vt:lpstr>PowerPoint Presentation</vt:lpstr>
    </vt:vector>
  </TitlesOfParts>
  <Company>CSIRO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Siobhan</dc:creator>
  <cp:lastModifiedBy>Denis Bauer</cp:lastModifiedBy>
  <cp:revision>106</cp:revision>
  <dcterms:created xsi:type="dcterms:W3CDTF">2012-02-01T13:00:54Z</dcterms:created>
  <dcterms:modified xsi:type="dcterms:W3CDTF">2014-01-23T22:11:24Z</dcterms:modified>
  <cp:category>Master</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0x010100529B7581109BE041A80104B7BC62AE32</vt:lpwstr>
  </property>
</Properties>
</file>

<file path=docProps/thumbnail.jpeg>
</file>